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Default Extension="sldx" ContentType="application/vnd.openxmlformats-officedocument.presentationml.slide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90"/>
  </p:notesMasterIdLst>
  <p:sldIdLst>
    <p:sldId id="471" r:id="rId2"/>
    <p:sldId id="545" r:id="rId3"/>
    <p:sldId id="569" r:id="rId4"/>
    <p:sldId id="431" r:id="rId5"/>
    <p:sldId id="546" r:id="rId6"/>
    <p:sldId id="652" r:id="rId7"/>
    <p:sldId id="575" r:id="rId8"/>
    <p:sldId id="437" r:id="rId9"/>
    <p:sldId id="438" r:id="rId10"/>
    <p:sldId id="440" r:id="rId11"/>
    <p:sldId id="449" r:id="rId12"/>
    <p:sldId id="548" r:id="rId13"/>
    <p:sldId id="527" r:id="rId14"/>
    <p:sldId id="572" r:id="rId15"/>
    <p:sldId id="573" r:id="rId16"/>
    <p:sldId id="574" r:id="rId17"/>
    <p:sldId id="435" r:id="rId18"/>
    <p:sldId id="571" r:id="rId19"/>
    <p:sldId id="550" r:id="rId20"/>
    <p:sldId id="536" r:id="rId21"/>
    <p:sldId id="553" r:id="rId22"/>
    <p:sldId id="549" r:id="rId23"/>
    <p:sldId id="664" r:id="rId24"/>
    <p:sldId id="665" r:id="rId25"/>
    <p:sldId id="555" r:id="rId26"/>
    <p:sldId id="556" r:id="rId27"/>
    <p:sldId id="557" r:id="rId28"/>
    <p:sldId id="570" r:id="rId29"/>
    <p:sldId id="576" r:id="rId30"/>
    <p:sldId id="578" r:id="rId31"/>
    <p:sldId id="577" r:id="rId32"/>
    <p:sldId id="443" r:id="rId33"/>
    <p:sldId id="522" r:id="rId34"/>
    <p:sldId id="445" r:id="rId35"/>
    <p:sldId id="562" r:id="rId36"/>
    <p:sldId id="528" r:id="rId37"/>
    <p:sldId id="523" r:id="rId38"/>
    <p:sldId id="525" r:id="rId39"/>
    <p:sldId id="561" r:id="rId40"/>
    <p:sldId id="558" r:id="rId41"/>
    <p:sldId id="636" r:id="rId42"/>
    <p:sldId id="637" r:id="rId43"/>
    <p:sldId id="666" r:id="rId44"/>
    <p:sldId id="667" r:id="rId45"/>
    <p:sldId id="669" r:id="rId46"/>
    <p:sldId id="670" r:id="rId47"/>
    <p:sldId id="671" r:id="rId48"/>
    <p:sldId id="672" r:id="rId49"/>
    <p:sldId id="673" r:id="rId50"/>
    <p:sldId id="674" r:id="rId51"/>
    <p:sldId id="675" r:id="rId52"/>
    <p:sldId id="676" r:id="rId53"/>
    <p:sldId id="677" r:id="rId54"/>
    <p:sldId id="678" r:id="rId55"/>
    <p:sldId id="680" r:id="rId56"/>
    <p:sldId id="681" r:id="rId57"/>
    <p:sldId id="682" r:id="rId58"/>
    <p:sldId id="683" r:id="rId59"/>
    <p:sldId id="684" r:id="rId60"/>
    <p:sldId id="709" r:id="rId61"/>
    <p:sldId id="710" r:id="rId62"/>
    <p:sldId id="687" r:id="rId63"/>
    <p:sldId id="688" r:id="rId64"/>
    <p:sldId id="689" r:id="rId65"/>
    <p:sldId id="690" r:id="rId66"/>
    <p:sldId id="691" r:id="rId67"/>
    <p:sldId id="692" r:id="rId68"/>
    <p:sldId id="693" r:id="rId69"/>
    <p:sldId id="694" r:id="rId70"/>
    <p:sldId id="695" r:id="rId71"/>
    <p:sldId id="700" r:id="rId72"/>
    <p:sldId id="701" r:id="rId73"/>
    <p:sldId id="702" r:id="rId74"/>
    <p:sldId id="703" r:id="rId75"/>
    <p:sldId id="704" r:id="rId76"/>
    <p:sldId id="705" r:id="rId77"/>
    <p:sldId id="706" r:id="rId78"/>
    <p:sldId id="707" r:id="rId79"/>
    <p:sldId id="711" r:id="rId80"/>
    <p:sldId id="712" r:id="rId81"/>
    <p:sldId id="713" r:id="rId82"/>
    <p:sldId id="714" r:id="rId83"/>
    <p:sldId id="715" r:id="rId84"/>
    <p:sldId id="716" r:id="rId85"/>
    <p:sldId id="717" r:id="rId86"/>
    <p:sldId id="718" r:id="rId87"/>
    <p:sldId id="719" r:id="rId88"/>
    <p:sldId id="708" r:id="rId8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9CD8CE"/>
    <a:srgbClr val="A50021"/>
    <a:srgbClr val="FFCC00"/>
    <a:srgbClr val="C2BABA"/>
    <a:srgbClr val="BABABA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4660"/>
  </p:normalViewPr>
  <p:slideViewPr>
    <p:cSldViewPr>
      <p:cViewPr>
        <p:scale>
          <a:sx n="63" d="100"/>
          <a:sy n="63" d="100"/>
        </p:scale>
        <p:origin x="-81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CCD8B7-FADB-4E55-AD3E-E1746368E4A4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04FB17D-451F-4A33-B994-97A46886D0E1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 smtClean="0"/>
            <a:t>Instituições</a:t>
          </a:r>
          <a:endParaRPr lang="pt-BR" dirty="0"/>
        </a:p>
      </dgm:t>
    </dgm:pt>
    <dgm:pt modelId="{3D462531-A575-47B1-93A0-B16982B937B0}" type="parTrans" cxnId="{9C4D5167-FC12-407B-9866-085872370ED8}">
      <dgm:prSet/>
      <dgm:spPr/>
      <dgm:t>
        <a:bodyPr/>
        <a:lstStyle/>
        <a:p>
          <a:endParaRPr lang="pt-BR"/>
        </a:p>
      </dgm:t>
    </dgm:pt>
    <dgm:pt modelId="{19F24FE0-E6BF-419B-829A-8C4782E38484}" type="sibTrans" cxnId="{9C4D5167-FC12-407B-9866-085872370ED8}">
      <dgm:prSet/>
      <dgm:spPr/>
      <dgm:t>
        <a:bodyPr/>
        <a:lstStyle/>
        <a:p>
          <a:endParaRPr lang="pt-BR"/>
        </a:p>
      </dgm:t>
    </dgm:pt>
    <dgm:pt modelId="{BA053FA0-729A-456B-B932-A8458DDBE82B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 smtClean="0"/>
            <a:t>Cursos</a:t>
          </a:r>
          <a:endParaRPr lang="pt-BR" dirty="0"/>
        </a:p>
      </dgm:t>
    </dgm:pt>
    <dgm:pt modelId="{5FB66A82-B330-47C8-8F20-AC98CFBE69F8}" type="parTrans" cxnId="{0C65E5EB-C817-48B8-A783-4885C3CD5056}">
      <dgm:prSet/>
      <dgm:spPr/>
      <dgm:t>
        <a:bodyPr/>
        <a:lstStyle/>
        <a:p>
          <a:endParaRPr lang="pt-BR"/>
        </a:p>
      </dgm:t>
    </dgm:pt>
    <dgm:pt modelId="{CB8D5A1D-C0CF-474D-A3DD-47BDEB151186}" type="sibTrans" cxnId="{0C65E5EB-C817-48B8-A783-4885C3CD5056}">
      <dgm:prSet/>
      <dgm:spPr/>
      <dgm:t>
        <a:bodyPr/>
        <a:lstStyle/>
        <a:p>
          <a:endParaRPr lang="pt-BR"/>
        </a:p>
      </dgm:t>
    </dgm:pt>
    <dgm:pt modelId="{BC19BFDD-BD31-4364-83F9-21A131EB8546}">
      <dgm:prSet/>
      <dgm:spPr/>
      <dgm:t>
        <a:bodyPr/>
        <a:lstStyle/>
        <a:p>
          <a:pPr rtl="0"/>
          <a:r>
            <a:rPr lang="pt-BR" dirty="0" smtClean="0"/>
            <a:t>Ingressantes</a:t>
          </a:r>
          <a:endParaRPr lang="pt-BR" dirty="0"/>
        </a:p>
      </dgm:t>
    </dgm:pt>
    <dgm:pt modelId="{8948AD76-D825-4E15-9FF1-A9437239B8EC}" type="parTrans" cxnId="{21D978CE-02E8-4800-9E9D-C712B3F324A0}">
      <dgm:prSet/>
      <dgm:spPr/>
      <dgm:t>
        <a:bodyPr/>
        <a:lstStyle/>
        <a:p>
          <a:endParaRPr lang="pt-BR"/>
        </a:p>
      </dgm:t>
    </dgm:pt>
    <dgm:pt modelId="{60641499-B3E9-4A62-A3DF-8B7E0E208F77}" type="sibTrans" cxnId="{21D978CE-02E8-4800-9E9D-C712B3F324A0}">
      <dgm:prSet/>
      <dgm:spPr/>
      <dgm:t>
        <a:bodyPr/>
        <a:lstStyle/>
        <a:p>
          <a:endParaRPr lang="pt-BR"/>
        </a:p>
      </dgm:t>
    </dgm:pt>
    <dgm:pt modelId="{4B7ED78C-B311-4A16-83A9-DC239C1E88A7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 smtClean="0"/>
            <a:t>Matrículas</a:t>
          </a:r>
          <a:endParaRPr lang="pt-BR" dirty="0"/>
        </a:p>
      </dgm:t>
    </dgm:pt>
    <dgm:pt modelId="{983AAD07-4EB3-4C9E-B338-B866A12E7EDC}" type="parTrans" cxnId="{13FA5911-C52A-45C8-AD75-54AF7A9D94F5}">
      <dgm:prSet/>
      <dgm:spPr/>
      <dgm:t>
        <a:bodyPr/>
        <a:lstStyle/>
        <a:p>
          <a:endParaRPr lang="pt-BR"/>
        </a:p>
      </dgm:t>
    </dgm:pt>
    <dgm:pt modelId="{02085BA0-9371-41DE-900C-D833A2D05DF4}" type="sibTrans" cxnId="{13FA5911-C52A-45C8-AD75-54AF7A9D94F5}">
      <dgm:prSet/>
      <dgm:spPr/>
      <dgm:t>
        <a:bodyPr/>
        <a:lstStyle/>
        <a:p>
          <a:endParaRPr lang="pt-BR"/>
        </a:p>
      </dgm:t>
    </dgm:pt>
    <dgm:pt modelId="{CC8AB1D5-ADC7-4A22-BE9E-B9D8DEC2CB87}">
      <dgm:prSet/>
      <dgm:spPr>
        <a:solidFill>
          <a:srgbClr val="C00000"/>
        </a:solidFill>
      </dgm:spPr>
      <dgm:t>
        <a:bodyPr/>
        <a:lstStyle/>
        <a:p>
          <a:pPr rtl="0"/>
          <a:r>
            <a:rPr lang="pt-BR" dirty="0" smtClean="0"/>
            <a:t>Concluintes</a:t>
          </a:r>
          <a:endParaRPr lang="pt-BR" dirty="0"/>
        </a:p>
      </dgm:t>
    </dgm:pt>
    <dgm:pt modelId="{AB12D2BE-6DCD-4FB9-A8FC-6E020EFF53B4}" type="parTrans" cxnId="{37782A78-EE24-445E-AA00-0888A3727F0A}">
      <dgm:prSet/>
      <dgm:spPr/>
      <dgm:t>
        <a:bodyPr/>
        <a:lstStyle/>
        <a:p>
          <a:endParaRPr lang="pt-BR"/>
        </a:p>
      </dgm:t>
    </dgm:pt>
    <dgm:pt modelId="{30FED1F7-6299-4ED5-A8FD-7A4C4593AF50}" type="sibTrans" cxnId="{37782A78-EE24-445E-AA00-0888A3727F0A}">
      <dgm:prSet/>
      <dgm:spPr/>
      <dgm:t>
        <a:bodyPr/>
        <a:lstStyle/>
        <a:p>
          <a:endParaRPr lang="pt-BR"/>
        </a:p>
      </dgm:t>
    </dgm:pt>
    <dgm:pt modelId="{19071A82-361A-48FC-8201-2821F9C3693A}" type="pres">
      <dgm:prSet presAssocID="{6CCCD8B7-FADB-4E55-AD3E-E1746368E4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93338C-081E-4B91-896F-1CB9534E497D}" type="pres">
      <dgm:prSet presAssocID="{E04FB17D-451F-4A33-B994-97A46886D0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EDD7C-AF7C-4B7B-834D-E44149393548}" type="pres">
      <dgm:prSet presAssocID="{19F24FE0-E6BF-419B-829A-8C4782E3848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2261842-BB52-48B7-8837-580139DE9730}" type="pres">
      <dgm:prSet presAssocID="{19F24FE0-E6BF-419B-829A-8C4782E3848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A06BF77-ED66-441B-8C61-87ACAAA35738}" type="pres">
      <dgm:prSet presAssocID="{BA053FA0-729A-456B-B932-A8458DDBE8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CB80B-685E-4B31-9ADB-5D49E7642F49}" type="pres">
      <dgm:prSet presAssocID="{CB8D5A1D-C0CF-474D-A3DD-47BDEB151186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8F6EFD2-A248-4CF5-B887-B2FEAB55FE09}" type="pres">
      <dgm:prSet presAssocID="{CB8D5A1D-C0CF-474D-A3DD-47BDEB151186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DA175FDA-8179-4FF3-B506-CF08588C4927}" type="pres">
      <dgm:prSet presAssocID="{BC19BFDD-BD31-4364-83F9-21A131EB85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6D799D-7FFA-4A29-84A1-E7D1F1AA4C63}" type="pres">
      <dgm:prSet presAssocID="{60641499-B3E9-4A62-A3DF-8B7E0E208F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EA36C9B-8B9A-48F1-A137-DDBC3CFE820E}" type="pres">
      <dgm:prSet presAssocID="{60641499-B3E9-4A62-A3DF-8B7E0E208F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95FEBF92-E648-4847-BD18-9AEAD751B557}" type="pres">
      <dgm:prSet presAssocID="{4B7ED78C-B311-4A16-83A9-DC239C1E88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9070F-2DD0-4102-B863-3B882F7F5B9B}" type="pres">
      <dgm:prSet presAssocID="{02085BA0-9371-41DE-900C-D833A2D05DF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FE63616-1D01-43EE-AF57-742EBBCF0FC7}" type="pres">
      <dgm:prSet presAssocID="{02085BA0-9371-41DE-900C-D833A2D05DF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CDBEEDDF-3A89-4028-801E-FE6649E6DDB2}" type="pres">
      <dgm:prSet presAssocID="{CC8AB1D5-ADC7-4A22-BE9E-B9D8DEC2CB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0BEA3-9AB6-4470-9570-8F76ABA527B5}" type="pres">
      <dgm:prSet presAssocID="{30FED1F7-6299-4ED5-A8FD-7A4C4593AF50}" presName="sibTrans" presStyleLbl="sibTrans2D1" presStyleIdx="4" presStyleCnt="5"/>
      <dgm:spPr/>
      <dgm:t>
        <a:bodyPr/>
        <a:lstStyle/>
        <a:p>
          <a:endParaRPr lang="pt-BR"/>
        </a:p>
      </dgm:t>
    </dgm:pt>
    <dgm:pt modelId="{79448EFA-0373-474B-B444-838A4219E4A3}" type="pres">
      <dgm:prSet presAssocID="{30FED1F7-6299-4ED5-A8FD-7A4C4593AF50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B88F7123-ADF4-483B-BE74-83EDFBF809FB}" type="presOf" srcId="{60641499-B3E9-4A62-A3DF-8B7E0E208F77}" destId="{0EA36C9B-8B9A-48F1-A137-DDBC3CFE820E}" srcOrd="1" destOrd="0" presId="urn:microsoft.com/office/officeart/2005/8/layout/cycle2"/>
    <dgm:cxn modelId="{53394A41-08F2-4B89-AB48-81E65D8DF4B2}" type="presOf" srcId="{19F24FE0-E6BF-419B-829A-8C4782E38484}" destId="{9AAEDD7C-AF7C-4B7B-834D-E44149393548}" srcOrd="0" destOrd="0" presId="urn:microsoft.com/office/officeart/2005/8/layout/cycle2"/>
    <dgm:cxn modelId="{960E96C4-DC65-4F05-8696-EE009F96F83F}" type="presOf" srcId="{BA053FA0-729A-456B-B932-A8458DDBE82B}" destId="{7A06BF77-ED66-441B-8C61-87ACAAA35738}" srcOrd="0" destOrd="0" presId="urn:microsoft.com/office/officeart/2005/8/layout/cycle2"/>
    <dgm:cxn modelId="{815D746A-7DC0-47F8-9439-1097875A5B7F}" type="presOf" srcId="{CB8D5A1D-C0CF-474D-A3DD-47BDEB151186}" destId="{A8F6EFD2-A248-4CF5-B887-B2FEAB55FE09}" srcOrd="1" destOrd="0" presId="urn:microsoft.com/office/officeart/2005/8/layout/cycle2"/>
    <dgm:cxn modelId="{D86CA678-A564-4D49-8A4F-420E44FE0655}" type="presOf" srcId="{19F24FE0-E6BF-419B-829A-8C4782E38484}" destId="{62261842-BB52-48B7-8837-580139DE9730}" srcOrd="1" destOrd="0" presId="urn:microsoft.com/office/officeart/2005/8/layout/cycle2"/>
    <dgm:cxn modelId="{D72917E9-150B-40D1-9AA7-61BB0B7DC04E}" type="presOf" srcId="{CC8AB1D5-ADC7-4A22-BE9E-B9D8DEC2CB87}" destId="{CDBEEDDF-3A89-4028-801E-FE6649E6DDB2}" srcOrd="0" destOrd="0" presId="urn:microsoft.com/office/officeart/2005/8/layout/cycle2"/>
    <dgm:cxn modelId="{34F261CE-5C41-451D-AA86-2CAD057C9514}" type="presOf" srcId="{30FED1F7-6299-4ED5-A8FD-7A4C4593AF50}" destId="{79448EFA-0373-474B-B444-838A4219E4A3}" srcOrd="1" destOrd="0" presId="urn:microsoft.com/office/officeart/2005/8/layout/cycle2"/>
    <dgm:cxn modelId="{481911CE-904D-4266-AE53-D89B2ED0AC9A}" type="presOf" srcId="{02085BA0-9371-41DE-900C-D833A2D05DF4}" destId="{9FE63616-1D01-43EE-AF57-742EBBCF0FC7}" srcOrd="1" destOrd="0" presId="urn:microsoft.com/office/officeart/2005/8/layout/cycle2"/>
    <dgm:cxn modelId="{7F2C5544-C883-4CE8-9FD1-75387EB22020}" type="presOf" srcId="{4B7ED78C-B311-4A16-83A9-DC239C1E88A7}" destId="{95FEBF92-E648-4847-BD18-9AEAD751B557}" srcOrd="0" destOrd="0" presId="urn:microsoft.com/office/officeart/2005/8/layout/cycle2"/>
    <dgm:cxn modelId="{AF29DB92-3ED1-4A31-A7FB-1044C11EF49C}" type="presOf" srcId="{CB8D5A1D-C0CF-474D-A3DD-47BDEB151186}" destId="{6A4CB80B-685E-4B31-9ADB-5D49E7642F49}" srcOrd="0" destOrd="0" presId="urn:microsoft.com/office/officeart/2005/8/layout/cycle2"/>
    <dgm:cxn modelId="{13FA5911-C52A-45C8-AD75-54AF7A9D94F5}" srcId="{6CCCD8B7-FADB-4E55-AD3E-E1746368E4A4}" destId="{4B7ED78C-B311-4A16-83A9-DC239C1E88A7}" srcOrd="3" destOrd="0" parTransId="{983AAD07-4EB3-4C9E-B338-B866A12E7EDC}" sibTransId="{02085BA0-9371-41DE-900C-D833A2D05DF4}"/>
    <dgm:cxn modelId="{37782A78-EE24-445E-AA00-0888A3727F0A}" srcId="{6CCCD8B7-FADB-4E55-AD3E-E1746368E4A4}" destId="{CC8AB1D5-ADC7-4A22-BE9E-B9D8DEC2CB87}" srcOrd="4" destOrd="0" parTransId="{AB12D2BE-6DCD-4FB9-A8FC-6E020EFF53B4}" sibTransId="{30FED1F7-6299-4ED5-A8FD-7A4C4593AF50}"/>
    <dgm:cxn modelId="{4FF85127-DED9-4E72-93A6-BC2275ECB163}" type="presOf" srcId="{30FED1F7-6299-4ED5-A8FD-7A4C4593AF50}" destId="{4710BEA3-9AB6-4470-9570-8F76ABA527B5}" srcOrd="0" destOrd="0" presId="urn:microsoft.com/office/officeart/2005/8/layout/cycle2"/>
    <dgm:cxn modelId="{21D978CE-02E8-4800-9E9D-C712B3F324A0}" srcId="{6CCCD8B7-FADB-4E55-AD3E-E1746368E4A4}" destId="{BC19BFDD-BD31-4364-83F9-21A131EB8546}" srcOrd="2" destOrd="0" parTransId="{8948AD76-D825-4E15-9FF1-A9437239B8EC}" sibTransId="{60641499-B3E9-4A62-A3DF-8B7E0E208F77}"/>
    <dgm:cxn modelId="{70419A43-EE44-45A1-BAE2-4176A7DFED34}" type="presOf" srcId="{BC19BFDD-BD31-4364-83F9-21A131EB8546}" destId="{DA175FDA-8179-4FF3-B506-CF08588C4927}" srcOrd="0" destOrd="0" presId="urn:microsoft.com/office/officeart/2005/8/layout/cycle2"/>
    <dgm:cxn modelId="{0C65E5EB-C817-48B8-A783-4885C3CD5056}" srcId="{6CCCD8B7-FADB-4E55-AD3E-E1746368E4A4}" destId="{BA053FA0-729A-456B-B932-A8458DDBE82B}" srcOrd="1" destOrd="0" parTransId="{5FB66A82-B330-47C8-8F20-AC98CFBE69F8}" sibTransId="{CB8D5A1D-C0CF-474D-A3DD-47BDEB151186}"/>
    <dgm:cxn modelId="{132C345C-3A69-431B-AAFB-A6C4D410B17D}" type="presOf" srcId="{02085BA0-9371-41DE-900C-D833A2D05DF4}" destId="{B5E9070F-2DD0-4102-B863-3B882F7F5B9B}" srcOrd="0" destOrd="0" presId="urn:microsoft.com/office/officeart/2005/8/layout/cycle2"/>
    <dgm:cxn modelId="{774C33E5-81BA-496F-A997-3927B0689809}" type="presOf" srcId="{E04FB17D-451F-4A33-B994-97A46886D0E1}" destId="{9C93338C-081E-4B91-896F-1CB9534E497D}" srcOrd="0" destOrd="0" presId="urn:microsoft.com/office/officeart/2005/8/layout/cycle2"/>
    <dgm:cxn modelId="{412B2B82-CAE9-4A3C-BBD5-D0A1DC025C41}" type="presOf" srcId="{6CCCD8B7-FADB-4E55-AD3E-E1746368E4A4}" destId="{19071A82-361A-48FC-8201-2821F9C3693A}" srcOrd="0" destOrd="0" presId="urn:microsoft.com/office/officeart/2005/8/layout/cycle2"/>
    <dgm:cxn modelId="{814FFAA1-E7B7-4328-B7F5-77328C195F52}" type="presOf" srcId="{60641499-B3E9-4A62-A3DF-8B7E0E208F77}" destId="{086D799D-7FFA-4A29-84A1-E7D1F1AA4C63}" srcOrd="0" destOrd="0" presId="urn:microsoft.com/office/officeart/2005/8/layout/cycle2"/>
    <dgm:cxn modelId="{9C4D5167-FC12-407B-9866-085872370ED8}" srcId="{6CCCD8B7-FADB-4E55-AD3E-E1746368E4A4}" destId="{E04FB17D-451F-4A33-B994-97A46886D0E1}" srcOrd="0" destOrd="0" parTransId="{3D462531-A575-47B1-93A0-B16982B937B0}" sibTransId="{19F24FE0-E6BF-419B-829A-8C4782E38484}"/>
    <dgm:cxn modelId="{057D07C7-6C84-46A8-9C9A-F42380340FC1}" type="presParOf" srcId="{19071A82-361A-48FC-8201-2821F9C3693A}" destId="{9C93338C-081E-4B91-896F-1CB9534E497D}" srcOrd="0" destOrd="0" presId="urn:microsoft.com/office/officeart/2005/8/layout/cycle2"/>
    <dgm:cxn modelId="{33A25E37-8BA8-43DD-92BE-C4EC59484529}" type="presParOf" srcId="{19071A82-361A-48FC-8201-2821F9C3693A}" destId="{9AAEDD7C-AF7C-4B7B-834D-E44149393548}" srcOrd="1" destOrd="0" presId="urn:microsoft.com/office/officeart/2005/8/layout/cycle2"/>
    <dgm:cxn modelId="{D1AA25DD-E205-4F15-A845-231A55C301FB}" type="presParOf" srcId="{9AAEDD7C-AF7C-4B7B-834D-E44149393548}" destId="{62261842-BB52-48B7-8837-580139DE9730}" srcOrd="0" destOrd="0" presId="urn:microsoft.com/office/officeart/2005/8/layout/cycle2"/>
    <dgm:cxn modelId="{788AC9E0-0153-4D36-9F5A-EF12FF622AD3}" type="presParOf" srcId="{19071A82-361A-48FC-8201-2821F9C3693A}" destId="{7A06BF77-ED66-441B-8C61-87ACAAA35738}" srcOrd="2" destOrd="0" presId="urn:microsoft.com/office/officeart/2005/8/layout/cycle2"/>
    <dgm:cxn modelId="{0D282676-3AE0-4CF1-B21B-DF5630A395FE}" type="presParOf" srcId="{19071A82-361A-48FC-8201-2821F9C3693A}" destId="{6A4CB80B-685E-4B31-9ADB-5D49E7642F49}" srcOrd="3" destOrd="0" presId="urn:microsoft.com/office/officeart/2005/8/layout/cycle2"/>
    <dgm:cxn modelId="{A00825B9-C24F-48A9-A6B3-F2D5C03A4F37}" type="presParOf" srcId="{6A4CB80B-685E-4B31-9ADB-5D49E7642F49}" destId="{A8F6EFD2-A248-4CF5-B887-B2FEAB55FE09}" srcOrd="0" destOrd="0" presId="urn:microsoft.com/office/officeart/2005/8/layout/cycle2"/>
    <dgm:cxn modelId="{74B2FC70-7EB1-4232-992F-E43089FC26F8}" type="presParOf" srcId="{19071A82-361A-48FC-8201-2821F9C3693A}" destId="{DA175FDA-8179-4FF3-B506-CF08588C4927}" srcOrd="4" destOrd="0" presId="urn:microsoft.com/office/officeart/2005/8/layout/cycle2"/>
    <dgm:cxn modelId="{BA7FA09E-830E-47A1-88A2-F4010BCAA8DC}" type="presParOf" srcId="{19071A82-361A-48FC-8201-2821F9C3693A}" destId="{086D799D-7FFA-4A29-84A1-E7D1F1AA4C63}" srcOrd="5" destOrd="0" presId="urn:microsoft.com/office/officeart/2005/8/layout/cycle2"/>
    <dgm:cxn modelId="{F7BBAD7E-355C-40F9-885A-FE22231F2C1A}" type="presParOf" srcId="{086D799D-7FFA-4A29-84A1-E7D1F1AA4C63}" destId="{0EA36C9B-8B9A-48F1-A137-DDBC3CFE820E}" srcOrd="0" destOrd="0" presId="urn:microsoft.com/office/officeart/2005/8/layout/cycle2"/>
    <dgm:cxn modelId="{8DDDA10D-6DD2-4649-BDF7-1D38A18B16EB}" type="presParOf" srcId="{19071A82-361A-48FC-8201-2821F9C3693A}" destId="{95FEBF92-E648-4847-BD18-9AEAD751B557}" srcOrd="6" destOrd="0" presId="urn:microsoft.com/office/officeart/2005/8/layout/cycle2"/>
    <dgm:cxn modelId="{CA1B12D5-3035-4F01-94D8-F38A506CB34A}" type="presParOf" srcId="{19071A82-361A-48FC-8201-2821F9C3693A}" destId="{B5E9070F-2DD0-4102-B863-3B882F7F5B9B}" srcOrd="7" destOrd="0" presId="urn:microsoft.com/office/officeart/2005/8/layout/cycle2"/>
    <dgm:cxn modelId="{9401A3BA-81E3-4E1C-B9BF-5BE375950515}" type="presParOf" srcId="{B5E9070F-2DD0-4102-B863-3B882F7F5B9B}" destId="{9FE63616-1D01-43EE-AF57-742EBBCF0FC7}" srcOrd="0" destOrd="0" presId="urn:microsoft.com/office/officeart/2005/8/layout/cycle2"/>
    <dgm:cxn modelId="{DA77C153-FF39-412E-BF06-ED0F072E74F1}" type="presParOf" srcId="{19071A82-361A-48FC-8201-2821F9C3693A}" destId="{CDBEEDDF-3A89-4028-801E-FE6649E6DDB2}" srcOrd="8" destOrd="0" presId="urn:microsoft.com/office/officeart/2005/8/layout/cycle2"/>
    <dgm:cxn modelId="{36CEADC1-0FBC-405A-ABCC-E8107C9D30AA}" type="presParOf" srcId="{19071A82-361A-48FC-8201-2821F9C3693A}" destId="{4710BEA3-9AB6-4470-9570-8F76ABA527B5}" srcOrd="9" destOrd="0" presId="urn:microsoft.com/office/officeart/2005/8/layout/cycle2"/>
    <dgm:cxn modelId="{E6136AAD-2F8F-42A0-A8E1-86DB90E88E9E}" type="presParOf" srcId="{4710BEA3-9AB6-4470-9570-8F76ABA527B5}" destId="{79448EFA-0373-474B-B444-838A4219E4A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CD8B7-FADB-4E55-AD3E-E1746368E4A4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04FB17D-451F-4A33-B994-97A46886D0E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800" dirty="0" smtClean="0"/>
            <a:t>Brasil</a:t>
          </a:r>
          <a:endParaRPr lang="pt-BR" sz="1800" dirty="0"/>
        </a:p>
      </dgm:t>
    </dgm:pt>
    <dgm:pt modelId="{3D462531-A575-47B1-93A0-B16982B937B0}" type="parTrans" cxnId="{9C4D5167-FC12-407B-9866-085872370ED8}">
      <dgm:prSet/>
      <dgm:spPr/>
      <dgm:t>
        <a:bodyPr/>
        <a:lstStyle/>
        <a:p>
          <a:endParaRPr lang="pt-BR"/>
        </a:p>
      </dgm:t>
    </dgm:pt>
    <dgm:pt modelId="{19F24FE0-E6BF-419B-829A-8C4782E38484}" type="sibTrans" cxnId="{9C4D5167-FC12-407B-9866-085872370ED8}">
      <dgm:prSet/>
      <dgm:spPr/>
      <dgm:t>
        <a:bodyPr/>
        <a:lstStyle/>
        <a:p>
          <a:endParaRPr lang="pt-BR"/>
        </a:p>
      </dgm:t>
    </dgm:pt>
    <dgm:pt modelId="{BA053FA0-729A-456B-B932-A8458DDBE82B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400" dirty="0" smtClean="0"/>
            <a:t>Unidade da Federação</a:t>
          </a:r>
          <a:endParaRPr lang="pt-BR" sz="1400" dirty="0"/>
        </a:p>
      </dgm:t>
    </dgm:pt>
    <dgm:pt modelId="{5FB66A82-B330-47C8-8F20-AC98CFBE69F8}" type="parTrans" cxnId="{0C65E5EB-C817-48B8-A783-4885C3CD5056}">
      <dgm:prSet/>
      <dgm:spPr/>
      <dgm:t>
        <a:bodyPr/>
        <a:lstStyle/>
        <a:p>
          <a:endParaRPr lang="pt-BR"/>
        </a:p>
      </dgm:t>
    </dgm:pt>
    <dgm:pt modelId="{CB8D5A1D-C0CF-474D-A3DD-47BDEB151186}" type="sibTrans" cxnId="{0C65E5EB-C817-48B8-A783-4885C3CD5056}">
      <dgm:prSet/>
      <dgm:spPr/>
      <dgm:t>
        <a:bodyPr/>
        <a:lstStyle/>
        <a:p>
          <a:endParaRPr lang="pt-BR"/>
        </a:p>
      </dgm:t>
    </dgm:pt>
    <dgm:pt modelId="{BC19BFDD-BD31-4364-83F9-21A131EB8546}">
      <dgm:prSet custT="1"/>
      <dgm:spPr/>
      <dgm:t>
        <a:bodyPr/>
        <a:lstStyle/>
        <a:p>
          <a:pPr rtl="0"/>
          <a:r>
            <a:rPr lang="pt-BR" sz="1600" dirty="0" smtClean="0"/>
            <a:t>Região</a:t>
          </a:r>
          <a:endParaRPr lang="pt-BR" sz="1600" dirty="0"/>
        </a:p>
      </dgm:t>
    </dgm:pt>
    <dgm:pt modelId="{8948AD76-D825-4E15-9FF1-A9437239B8EC}" type="parTrans" cxnId="{21D978CE-02E8-4800-9E9D-C712B3F324A0}">
      <dgm:prSet/>
      <dgm:spPr/>
      <dgm:t>
        <a:bodyPr/>
        <a:lstStyle/>
        <a:p>
          <a:endParaRPr lang="pt-BR"/>
        </a:p>
      </dgm:t>
    </dgm:pt>
    <dgm:pt modelId="{60641499-B3E9-4A62-A3DF-8B7E0E208F77}" type="sibTrans" cxnId="{21D978CE-02E8-4800-9E9D-C712B3F324A0}">
      <dgm:prSet/>
      <dgm:spPr/>
      <dgm:t>
        <a:bodyPr/>
        <a:lstStyle/>
        <a:p>
          <a:endParaRPr lang="pt-BR"/>
        </a:p>
      </dgm:t>
    </dgm:pt>
    <dgm:pt modelId="{4B7ED78C-B311-4A16-83A9-DC239C1E88A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pt-BR" sz="1400" dirty="0" smtClean="0"/>
            <a:t>Área do Conhecimento</a:t>
          </a:r>
          <a:endParaRPr lang="pt-BR" sz="1400" dirty="0"/>
        </a:p>
      </dgm:t>
    </dgm:pt>
    <dgm:pt modelId="{983AAD07-4EB3-4C9E-B338-B866A12E7EDC}" type="parTrans" cxnId="{13FA5911-C52A-45C8-AD75-54AF7A9D94F5}">
      <dgm:prSet/>
      <dgm:spPr/>
      <dgm:t>
        <a:bodyPr/>
        <a:lstStyle/>
        <a:p>
          <a:endParaRPr lang="pt-BR"/>
        </a:p>
      </dgm:t>
    </dgm:pt>
    <dgm:pt modelId="{02085BA0-9371-41DE-900C-D833A2D05DF4}" type="sibTrans" cxnId="{13FA5911-C52A-45C8-AD75-54AF7A9D94F5}">
      <dgm:prSet/>
      <dgm:spPr/>
      <dgm:t>
        <a:bodyPr/>
        <a:lstStyle/>
        <a:p>
          <a:endParaRPr lang="pt-BR"/>
        </a:p>
      </dgm:t>
    </dgm:pt>
    <dgm:pt modelId="{CC8AB1D5-ADC7-4A22-BE9E-B9D8DEC2CB87}">
      <dgm:prSet custT="1"/>
      <dgm:spPr/>
      <dgm:t>
        <a:bodyPr/>
        <a:lstStyle/>
        <a:p>
          <a:pPr rtl="0"/>
          <a:r>
            <a:rPr lang="pt-BR" sz="1400" dirty="0" smtClean="0"/>
            <a:t>Categoria Administrativa</a:t>
          </a:r>
          <a:endParaRPr lang="pt-BR" sz="1400" dirty="0"/>
        </a:p>
      </dgm:t>
    </dgm:pt>
    <dgm:pt modelId="{AB12D2BE-6DCD-4FB9-A8FC-6E020EFF53B4}" type="parTrans" cxnId="{37782A78-EE24-445E-AA00-0888A3727F0A}">
      <dgm:prSet/>
      <dgm:spPr/>
      <dgm:t>
        <a:bodyPr/>
        <a:lstStyle/>
        <a:p>
          <a:endParaRPr lang="pt-BR"/>
        </a:p>
      </dgm:t>
    </dgm:pt>
    <dgm:pt modelId="{30FED1F7-6299-4ED5-A8FD-7A4C4593AF50}" type="sibTrans" cxnId="{37782A78-EE24-445E-AA00-0888A3727F0A}">
      <dgm:prSet/>
      <dgm:spPr/>
      <dgm:t>
        <a:bodyPr/>
        <a:lstStyle/>
        <a:p>
          <a:endParaRPr lang="pt-BR"/>
        </a:p>
      </dgm:t>
    </dgm:pt>
    <dgm:pt modelId="{E6DF3BDE-B70D-47B0-B651-7CB2365C0A1E}">
      <dgm:prSet custT="1"/>
      <dgm:spPr/>
      <dgm:t>
        <a:bodyPr/>
        <a:lstStyle/>
        <a:p>
          <a:pPr rtl="0"/>
          <a:r>
            <a:rPr lang="pt-BR" sz="1400" dirty="0" smtClean="0"/>
            <a:t>Organização Acadêmica</a:t>
          </a:r>
          <a:endParaRPr lang="pt-BR" sz="1400" dirty="0"/>
        </a:p>
      </dgm:t>
    </dgm:pt>
    <dgm:pt modelId="{D3EF21EB-FDCB-4EE5-96CB-52E6DBA17CC2}" type="parTrans" cxnId="{3660F1CF-C09D-43D5-9340-3B45CAC69340}">
      <dgm:prSet/>
      <dgm:spPr/>
      <dgm:t>
        <a:bodyPr/>
        <a:lstStyle/>
        <a:p>
          <a:endParaRPr lang="pt-BR"/>
        </a:p>
      </dgm:t>
    </dgm:pt>
    <dgm:pt modelId="{E7E55811-D9F2-448E-BEDF-EBA703605300}" type="sibTrans" cxnId="{3660F1CF-C09D-43D5-9340-3B45CAC69340}">
      <dgm:prSet/>
      <dgm:spPr/>
      <dgm:t>
        <a:bodyPr/>
        <a:lstStyle/>
        <a:p>
          <a:endParaRPr lang="pt-BR"/>
        </a:p>
      </dgm:t>
    </dgm:pt>
    <dgm:pt modelId="{A12E94A0-4C6C-4752-BDBC-DDCB1F82848D}">
      <dgm:prSet/>
      <dgm:spPr/>
      <dgm:t>
        <a:bodyPr/>
        <a:lstStyle/>
        <a:p>
          <a:pPr rtl="0"/>
          <a:r>
            <a:rPr lang="pt-BR" dirty="0" smtClean="0"/>
            <a:t>Série </a:t>
          </a:r>
        </a:p>
        <a:p>
          <a:pPr rtl="0"/>
          <a:r>
            <a:rPr lang="pt-BR" dirty="0" smtClean="0"/>
            <a:t>Histórica</a:t>
          </a:r>
          <a:endParaRPr lang="pt-BR" dirty="0"/>
        </a:p>
      </dgm:t>
    </dgm:pt>
    <dgm:pt modelId="{0FDA163E-5DE2-4EAA-99AB-6E650CC6C6B3}" type="parTrans" cxnId="{21FF08AE-5564-4858-B5F7-83348648178F}">
      <dgm:prSet/>
      <dgm:spPr/>
      <dgm:t>
        <a:bodyPr/>
        <a:lstStyle/>
        <a:p>
          <a:endParaRPr lang="pt-BR"/>
        </a:p>
      </dgm:t>
    </dgm:pt>
    <dgm:pt modelId="{DC800958-3FFE-4B74-AA7B-EA42775BDEF4}" type="sibTrans" cxnId="{21FF08AE-5564-4858-B5F7-83348648178F}">
      <dgm:prSet/>
      <dgm:spPr/>
      <dgm:t>
        <a:bodyPr/>
        <a:lstStyle/>
        <a:p>
          <a:endParaRPr lang="pt-BR"/>
        </a:p>
      </dgm:t>
    </dgm:pt>
    <dgm:pt modelId="{19071A82-361A-48FC-8201-2821F9C3693A}" type="pres">
      <dgm:prSet presAssocID="{6CCCD8B7-FADB-4E55-AD3E-E1746368E4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93338C-081E-4B91-896F-1CB9534E497D}" type="pres">
      <dgm:prSet presAssocID="{E04FB17D-451F-4A33-B994-97A46886D0E1}" presName="node" presStyleLbl="node1" presStyleIdx="0" presStyleCnt="7" custScaleX="1356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EDD7C-AF7C-4B7B-834D-E44149393548}" type="pres">
      <dgm:prSet presAssocID="{19F24FE0-E6BF-419B-829A-8C4782E38484}" presName="sibTrans" presStyleLbl="sibTrans2D1" presStyleIdx="0" presStyleCnt="7"/>
      <dgm:spPr/>
      <dgm:t>
        <a:bodyPr/>
        <a:lstStyle/>
        <a:p>
          <a:endParaRPr lang="pt-BR"/>
        </a:p>
      </dgm:t>
    </dgm:pt>
    <dgm:pt modelId="{62261842-BB52-48B7-8837-580139DE9730}" type="pres">
      <dgm:prSet presAssocID="{19F24FE0-E6BF-419B-829A-8C4782E38484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7A06BF77-ED66-441B-8C61-87ACAAA35738}" type="pres">
      <dgm:prSet presAssocID="{BA053FA0-729A-456B-B932-A8458DDBE82B}" presName="node" presStyleLbl="node1" presStyleIdx="1" presStyleCnt="7" custScaleX="1483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CB80B-685E-4B31-9ADB-5D49E7642F49}" type="pres">
      <dgm:prSet presAssocID="{CB8D5A1D-C0CF-474D-A3DD-47BDEB151186}" presName="sibTrans" presStyleLbl="sibTrans2D1" presStyleIdx="1" presStyleCnt="7"/>
      <dgm:spPr/>
      <dgm:t>
        <a:bodyPr/>
        <a:lstStyle/>
        <a:p>
          <a:endParaRPr lang="pt-BR"/>
        </a:p>
      </dgm:t>
    </dgm:pt>
    <dgm:pt modelId="{A8F6EFD2-A248-4CF5-B887-B2FEAB55FE09}" type="pres">
      <dgm:prSet presAssocID="{CB8D5A1D-C0CF-474D-A3DD-47BDEB151186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DA175FDA-8179-4FF3-B506-CF08588C4927}" type="pres">
      <dgm:prSet presAssocID="{BC19BFDD-BD31-4364-83F9-21A131EB8546}" presName="node" presStyleLbl="node1" presStyleIdx="2" presStyleCnt="7" custScaleX="160839" custRadScaleRad="105805" custRadScaleInc="-196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6D799D-7FFA-4A29-84A1-E7D1F1AA4C63}" type="pres">
      <dgm:prSet presAssocID="{60641499-B3E9-4A62-A3DF-8B7E0E208F77}" presName="sibTrans" presStyleLbl="sibTrans2D1" presStyleIdx="2" presStyleCnt="7"/>
      <dgm:spPr/>
      <dgm:t>
        <a:bodyPr/>
        <a:lstStyle/>
        <a:p>
          <a:endParaRPr lang="pt-BR"/>
        </a:p>
      </dgm:t>
    </dgm:pt>
    <dgm:pt modelId="{0EA36C9B-8B9A-48F1-A137-DDBC3CFE820E}" type="pres">
      <dgm:prSet presAssocID="{60641499-B3E9-4A62-A3DF-8B7E0E208F77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95FEBF92-E648-4847-BD18-9AEAD751B557}" type="pres">
      <dgm:prSet presAssocID="{4B7ED78C-B311-4A16-83A9-DC239C1E88A7}" presName="node" presStyleLbl="node1" presStyleIdx="3" presStyleCnt="7" custScaleX="164411" custRadScaleRad="105332" custRadScaleInc="-311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9070F-2DD0-4102-B863-3B882F7F5B9B}" type="pres">
      <dgm:prSet presAssocID="{02085BA0-9371-41DE-900C-D833A2D05DF4}" presName="sibTrans" presStyleLbl="sibTrans2D1" presStyleIdx="3" presStyleCnt="7"/>
      <dgm:spPr/>
      <dgm:t>
        <a:bodyPr/>
        <a:lstStyle/>
        <a:p>
          <a:endParaRPr lang="pt-BR"/>
        </a:p>
      </dgm:t>
    </dgm:pt>
    <dgm:pt modelId="{9FE63616-1D01-43EE-AF57-742EBBCF0FC7}" type="pres">
      <dgm:prSet presAssocID="{02085BA0-9371-41DE-900C-D833A2D05DF4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CDBEEDDF-3A89-4028-801E-FE6649E6DDB2}" type="pres">
      <dgm:prSet presAssocID="{CC8AB1D5-ADC7-4A22-BE9E-B9D8DEC2CB87}" presName="node" presStyleLbl="node1" presStyleIdx="4" presStyleCnt="7" custScaleX="161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0BEA3-9AB6-4470-9570-8F76ABA527B5}" type="pres">
      <dgm:prSet presAssocID="{30FED1F7-6299-4ED5-A8FD-7A4C4593AF50}" presName="sibTrans" presStyleLbl="sibTrans2D1" presStyleIdx="4" presStyleCnt="7"/>
      <dgm:spPr/>
      <dgm:t>
        <a:bodyPr/>
        <a:lstStyle/>
        <a:p>
          <a:endParaRPr lang="pt-BR"/>
        </a:p>
      </dgm:t>
    </dgm:pt>
    <dgm:pt modelId="{79448EFA-0373-474B-B444-838A4219E4A3}" type="pres">
      <dgm:prSet presAssocID="{30FED1F7-6299-4ED5-A8FD-7A4C4593AF50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5D998279-7D0B-4D27-97AF-3DEFD681D36A}" type="pres">
      <dgm:prSet presAssocID="{E6DF3BDE-B70D-47B0-B651-7CB2365C0A1E}" presName="node" presStyleLbl="node1" presStyleIdx="5" presStyleCnt="7" custScaleX="1530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44FA91-A220-40C4-942D-0402341F9263}" type="pres">
      <dgm:prSet presAssocID="{E7E55811-D9F2-448E-BEDF-EBA703605300}" presName="sibTrans" presStyleLbl="sibTrans2D1" presStyleIdx="5" presStyleCnt="7"/>
      <dgm:spPr/>
      <dgm:t>
        <a:bodyPr/>
        <a:lstStyle/>
        <a:p>
          <a:endParaRPr lang="pt-BR"/>
        </a:p>
      </dgm:t>
    </dgm:pt>
    <dgm:pt modelId="{23B01486-A586-44D4-BF63-058BAF00A9E7}" type="pres">
      <dgm:prSet presAssocID="{E7E55811-D9F2-448E-BEDF-EBA703605300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3AF9C353-5313-427E-9CDB-36489F5F0220}" type="pres">
      <dgm:prSet presAssocID="{A12E94A0-4C6C-4752-BDBC-DDCB1F82848D}" presName="node" presStyleLbl="node1" presStyleIdx="6" presStyleCnt="7" custScaleX="1304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11E195-7B19-4FDF-B9DF-7335311BD100}" type="pres">
      <dgm:prSet presAssocID="{DC800958-3FFE-4B74-AA7B-EA42775BDEF4}" presName="sibTrans" presStyleLbl="sibTrans2D1" presStyleIdx="6" presStyleCnt="7"/>
      <dgm:spPr/>
      <dgm:t>
        <a:bodyPr/>
        <a:lstStyle/>
        <a:p>
          <a:endParaRPr lang="pt-BR"/>
        </a:p>
      </dgm:t>
    </dgm:pt>
    <dgm:pt modelId="{6029D282-6953-4B87-99A9-23BD0920B9A9}" type="pres">
      <dgm:prSet presAssocID="{DC800958-3FFE-4B74-AA7B-EA42775BDEF4}" presName="connectorText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21FF08AE-5564-4858-B5F7-83348648178F}" srcId="{6CCCD8B7-FADB-4E55-AD3E-E1746368E4A4}" destId="{A12E94A0-4C6C-4752-BDBC-DDCB1F82848D}" srcOrd="6" destOrd="0" parTransId="{0FDA163E-5DE2-4EAA-99AB-6E650CC6C6B3}" sibTransId="{DC800958-3FFE-4B74-AA7B-EA42775BDEF4}"/>
    <dgm:cxn modelId="{2C61A3F0-2FDD-44F2-9B12-3B8462F7A61C}" type="presOf" srcId="{BC19BFDD-BD31-4364-83F9-21A131EB8546}" destId="{DA175FDA-8179-4FF3-B506-CF08588C4927}" srcOrd="0" destOrd="0" presId="urn:microsoft.com/office/officeart/2005/8/layout/cycle2"/>
    <dgm:cxn modelId="{C5DDCC66-AFD4-4CD8-B4A0-7611EC0D5205}" type="presOf" srcId="{30FED1F7-6299-4ED5-A8FD-7A4C4593AF50}" destId="{4710BEA3-9AB6-4470-9570-8F76ABA527B5}" srcOrd="0" destOrd="0" presId="urn:microsoft.com/office/officeart/2005/8/layout/cycle2"/>
    <dgm:cxn modelId="{3660F1CF-C09D-43D5-9340-3B45CAC69340}" srcId="{6CCCD8B7-FADB-4E55-AD3E-E1746368E4A4}" destId="{E6DF3BDE-B70D-47B0-B651-7CB2365C0A1E}" srcOrd="5" destOrd="0" parTransId="{D3EF21EB-FDCB-4EE5-96CB-52E6DBA17CC2}" sibTransId="{E7E55811-D9F2-448E-BEDF-EBA703605300}"/>
    <dgm:cxn modelId="{A03A1A08-AF4D-47E0-8356-21809E71C60C}" type="presOf" srcId="{60641499-B3E9-4A62-A3DF-8B7E0E208F77}" destId="{086D799D-7FFA-4A29-84A1-E7D1F1AA4C63}" srcOrd="0" destOrd="0" presId="urn:microsoft.com/office/officeart/2005/8/layout/cycle2"/>
    <dgm:cxn modelId="{51BA7466-7816-436F-A441-D869E5BE68F2}" type="presOf" srcId="{02085BA0-9371-41DE-900C-D833A2D05DF4}" destId="{9FE63616-1D01-43EE-AF57-742EBBCF0FC7}" srcOrd="1" destOrd="0" presId="urn:microsoft.com/office/officeart/2005/8/layout/cycle2"/>
    <dgm:cxn modelId="{703C43BC-F7DF-4791-AACC-D37D5B103ED5}" type="presOf" srcId="{CB8D5A1D-C0CF-474D-A3DD-47BDEB151186}" destId="{6A4CB80B-685E-4B31-9ADB-5D49E7642F49}" srcOrd="0" destOrd="0" presId="urn:microsoft.com/office/officeart/2005/8/layout/cycle2"/>
    <dgm:cxn modelId="{F6754E27-8F10-4A0D-A9BA-4048126F30E7}" type="presOf" srcId="{19F24FE0-E6BF-419B-829A-8C4782E38484}" destId="{62261842-BB52-48B7-8837-580139DE9730}" srcOrd="1" destOrd="0" presId="urn:microsoft.com/office/officeart/2005/8/layout/cycle2"/>
    <dgm:cxn modelId="{8E160FA7-C814-4337-9082-3AA35D1A34EC}" type="presOf" srcId="{CC8AB1D5-ADC7-4A22-BE9E-B9D8DEC2CB87}" destId="{CDBEEDDF-3A89-4028-801E-FE6649E6DDB2}" srcOrd="0" destOrd="0" presId="urn:microsoft.com/office/officeart/2005/8/layout/cycle2"/>
    <dgm:cxn modelId="{C268456D-8EDA-436C-84F6-5F5DFAEA43D2}" type="presOf" srcId="{E7E55811-D9F2-448E-BEDF-EBA703605300}" destId="{E544FA91-A220-40C4-942D-0402341F9263}" srcOrd="0" destOrd="0" presId="urn:microsoft.com/office/officeart/2005/8/layout/cycle2"/>
    <dgm:cxn modelId="{37782A78-EE24-445E-AA00-0888A3727F0A}" srcId="{6CCCD8B7-FADB-4E55-AD3E-E1746368E4A4}" destId="{CC8AB1D5-ADC7-4A22-BE9E-B9D8DEC2CB87}" srcOrd="4" destOrd="0" parTransId="{AB12D2BE-6DCD-4FB9-A8FC-6E020EFF53B4}" sibTransId="{30FED1F7-6299-4ED5-A8FD-7A4C4593AF50}"/>
    <dgm:cxn modelId="{0C65E5EB-C817-48B8-A783-4885C3CD5056}" srcId="{6CCCD8B7-FADB-4E55-AD3E-E1746368E4A4}" destId="{BA053FA0-729A-456B-B932-A8458DDBE82B}" srcOrd="1" destOrd="0" parTransId="{5FB66A82-B330-47C8-8F20-AC98CFBE69F8}" sibTransId="{CB8D5A1D-C0CF-474D-A3DD-47BDEB151186}"/>
    <dgm:cxn modelId="{690BF1AE-D51D-415E-8A53-22FB7E1C1452}" type="presOf" srcId="{A12E94A0-4C6C-4752-BDBC-DDCB1F82848D}" destId="{3AF9C353-5313-427E-9CDB-36489F5F0220}" srcOrd="0" destOrd="0" presId="urn:microsoft.com/office/officeart/2005/8/layout/cycle2"/>
    <dgm:cxn modelId="{659B78F1-C34C-42B5-ADC1-9F0164E6871E}" type="presOf" srcId="{E04FB17D-451F-4A33-B994-97A46886D0E1}" destId="{9C93338C-081E-4B91-896F-1CB9534E497D}" srcOrd="0" destOrd="0" presId="urn:microsoft.com/office/officeart/2005/8/layout/cycle2"/>
    <dgm:cxn modelId="{D8DF1518-C1AA-4B0B-B8B5-F489FF9E8C37}" type="presOf" srcId="{30FED1F7-6299-4ED5-A8FD-7A4C4593AF50}" destId="{79448EFA-0373-474B-B444-838A4219E4A3}" srcOrd="1" destOrd="0" presId="urn:microsoft.com/office/officeart/2005/8/layout/cycle2"/>
    <dgm:cxn modelId="{DA3A0215-61B8-4408-B9D1-AF76FA7266EB}" type="presOf" srcId="{60641499-B3E9-4A62-A3DF-8B7E0E208F77}" destId="{0EA36C9B-8B9A-48F1-A137-DDBC3CFE820E}" srcOrd="1" destOrd="0" presId="urn:microsoft.com/office/officeart/2005/8/layout/cycle2"/>
    <dgm:cxn modelId="{475930E0-F041-4D3E-9885-D91F84988DE6}" type="presOf" srcId="{02085BA0-9371-41DE-900C-D833A2D05DF4}" destId="{B5E9070F-2DD0-4102-B863-3B882F7F5B9B}" srcOrd="0" destOrd="0" presId="urn:microsoft.com/office/officeart/2005/8/layout/cycle2"/>
    <dgm:cxn modelId="{B7040635-305C-48A6-8CA8-C493BFA974F4}" type="presOf" srcId="{4B7ED78C-B311-4A16-83A9-DC239C1E88A7}" destId="{95FEBF92-E648-4847-BD18-9AEAD751B557}" srcOrd="0" destOrd="0" presId="urn:microsoft.com/office/officeart/2005/8/layout/cycle2"/>
    <dgm:cxn modelId="{C2B8A36C-8A4A-48CB-931A-B36D8E123241}" type="presOf" srcId="{19F24FE0-E6BF-419B-829A-8C4782E38484}" destId="{9AAEDD7C-AF7C-4B7B-834D-E44149393548}" srcOrd="0" destOrd="0" presId="urn:microsoft.com/office/officeart/2005/8/layout/cycle2"/>
    <dgm:cxn modelId="{13FA5911-C52A-45C8-AD75-54AF7A9D94F5}" srcId="{6CCCD8B7-FADB-4E55-AD3E-E1746368E4A4}" destId="{4B7ED78C-B311-4A16-83A9-DC239C1E88A7}" srcOrd="3" destOrd="0" parTransId="{983AAD07-4EB3-4C9E-B338-B866A12E7EDC}" sibTransId="{02085BA0-9371-41DE-900C-D833A2D05DF4}"/>
    <dgm:cxn modelId="{9EB2345B-60E9-4F9A-9C8C-7CF07B419238}" type="presOf" srcId="{BA053FA0-729A-456B-B932-A8458DDBE82B}" destId="{7A06BF77-ED66-441B-8C61-87ACAAA35738}" srcOrd="0" destOrd="0" presId="urn:microsoft.com/office/officeart/2005/8/layout/cycle2"/>
    <dgm:cxn modelId="{520DAA12-EC9C-430D-BD13-8154B6F07163}" type="presOf" srcId="{E6DF3BDE-B70D-47B0-B651-7CB2365C0A1E}" destId="{5D998279-7D0B-4D27-97AF-3DEFD681D36A}" srcOrd="0" destOrd="0" presId="urn:microsoft.com/office/officeart/2005/8/layout/cycle2"/>
    <dgm:cxn modelId="{9E6E674F-B4C3-4045-8540-941F5BACFA6F}" type="presOf" srcId="{E7E55811-D9F2-448E-BEDF-EBA703605300}" destId="{23B01486-A586-44D4-BF63-058BAF00A9E7}" srcOrd="1" destOrd="0" presId="urn:microsoft.com/office/officeart/2005/8/layout/cycle2"/>
    <dgm:cxn modelId="{CE4D2839-FA7C-43C6-B531-73510D88078A}" type="presOf" srcId="{DC800958-3FFE-4B74-AA7B-EA42775BDEF4}" destId="{6029D282-6953-4B87-99A9-23BD0920B9A9}" srcOrd="1" destOrd="0" presId="urn:microsoft.com/office/officeart/2005/8/layout/cycle2"/>
    <dgm:cxn modelId="{FB083989-D161-429C-862F-D9104859A648}" type="presOf" srcId="{CB8D5A1D-C0CF-474D-A3DD-47BDEB151186}" destId="{A8F6EFD2-A248-4CF5-B887-B2FEAB55FE09}" srcOrd="1" destOrd="0" presId="urn:microsoft.com/office/officeart/2005/8/layout/cycle2"/>
    <dgm:cxn modelId="{9C4D5167-FC12-407B-9866-085872370ED8}" srcId="{6CCCD8B7-FADB-4E55-AD3E-E1746368E4A4}" destId="{E04FB17D-451F-4A33-B994-97A46886D0E1}" srcOrd="0" destOrd="0" parTransId="{3D462531-A575-47B1-93A0-B16982B937B0}" sibTransId="{19F24FE0-E6BF-419B-829A-8C4782E38484}"/>
    <dgm:cxn modelId="{7F4BAD54-6AA9-4697-B952-9C87785C6DF2}" type="presOf" srcId="{6CCCD8B7-FADB-4E55-AD3E-E1746368E4A4}" destId="{19071A82-361A-48FC-8201-2821F9C3693A}" srcOrd="0" destOrd="0" presId="urn:microsoft.com/office/officeart/2005/8/layout/cycle2"/>
    <dgm:cxn modelId="{135F8A2E-BBE2-4718-AA8A-BCE6443EE35A}" type="presOf" srcId="{DC800958-3FFE-4B74-AA7B-EA42775BDEF4}" destId="{0111E195-7B19-4FDF-B9DF-7335311BD100}" srcOrd="0" destOrd="0" presId="urn:microsoft.com/office/officeart/2005/8/layout/cycle2"/>
    <dgm:cxn modelId="{21D978CE-02E8-4800-9E9D-C712B3F324A0}" srcId="{6CCCD8B7-FADB-4E55-AD3E-E1746368E4A4}" destId="{BC19BFDD-BD31-4364-83F9-21A131EB8546}" srcOrd="2" destOrd="0" parTransId="{8948AD76-D825-4E15-9FF1-A9437239B8EC}" sibTransId="{60641499-B3E9-4A62-A3DF-8B7E0E208F77}"/>
    <dgm:cxn modelId="{335C1AA5-23CC-4176-A707-CA5D8330C363}" type="presParOf" srcId="{19071A82-361A-48FC-8201-2821F9C3693A}" destId="{9C93338C-081E-4B91-896F-1CB9534E497D}" srcOrd="0" destOrd="0" presId="urn:microsoft.com/office/officeart/2005/8/layout/cycle2"/>
    <dgm:cxn modelId="{3A818389-326B-404C-9C65-11D382E9E2D2}" type="presParOf" srcId="{19071A82-361A-48FC-8201-2821F9C3693A}" destId="{9AAEDD7C-AF7C-4B7B-834D-E44149393548}" srcOrd="1" destOrd="0" presId="urn:microsoft.com/office/officeart/2005/8/layout/cycle2"/>
    <dgm:cxn modelId="{0D5C4E68-5F18-443A-A739-32B2E1C13C02}" type="presParOf" srcId="{9AAEDD7C-AF7C-4B7B-834D-E44149393548}" destId="{62261842-BB52-48B7-8837-580139DE9730}" srcOrd="0" destOrd="0" presId="urn:microsoft.com/office/officeart/2005/8/layout/cycle2"/>
    <dgm:cxn modelId="{FBF713D2-6A7D-41AA-A10A-18BD3D9B7DA2}" type="presParOf" srcId="{19071A82-361A-48FC-8201-2821F9C3693A}" destId="{7A06BF77-ED66-441B-8C61-87ACAAA35738}" srcOrd="2" destOrd="0" presId="urn:microsoft.com/office/officeart/2005/8/layout/cycle2"/>
    <dgm:cxn modelId="{CC398C25-6202-48F4-B58F-C131DC8EE35C}" type="presParOf" srcId="{19071A82-361A-48FC-8201-2821F9C3693A}" destId="{6A4CB80B-685E-4B31-9ADB-5D49E7642F49}" srcOrd="3" destOrd="0" presId="urn:microsoft.com/office/officeart/2005/8/layout/cycle2"/>
    <dgm:cxn modelId="{E59FF8AF-7166-4A3A-8005-6B808DF3CA28}" type="presParOf" srcId="{6A4CB80B-685E-4B31-9ADB-5D49E7642F49}" destId="{A8F6EFD2-A248-4CF5-B887-B2FEAB55FE09}" srcOrd="0" destOrd="0" presId="urn:microsoft.com/office/officeart/2005/8/layout/cycle2"/>
    <dgm:cxn modelId="{197CF069-2F00-450E-AC1F-B9B2B4DEBCB6}" type="presParOf" srcId="{19071A82-361A-48FC-8201-2821F9C3693A}" destId="{DA175FDA-8179-4FF3-B506-CF08588C4927}" srcOrd="4" destOrd="0" presId="urn:microsoft.com/office/officeart/2005/8/layout/cycle2"/>
    <dgm:cxn modelId="{3C489C37-AD69-4016-8E72-B147021ACDA2}" type="presParOf" srcId="{19071A82-361A-48FC-8201-2821F9C3693A}" destId="{086D799D-7FFA-4A29-84A1-E7D1F1AA4C63}" srcOrd="5" destOrd="0" presId="urn:microsoft.com/office/officeart/2005/8/layout/cycle2"/>
    <dgm:cxn modelId="{D82F7670-44EF-49DD-80E8-DD18E172301A}" type="presParOf" srcId="{086D799D-7FFA-4A29-84A1-E7D1F1AA4C63}" destId="{0EA36C9B-8B9A-48F1-A137-DDBC3CFE820E}" srcOrd="0" destOrd="0" presId="urn:microsoft.com/office/officeart/2005/8/layout/cycle2"/>
    <dgm:cxn modelId="{FE162F61-ECF4-4F98-8E64-5B25A7DB3551}" type="presParOf" srcId="{19071A82-361A-48FC-8201-2821F9C3693A}" destId="{95FEBF92-E648-4847-BD18-9AEAD751B557}" srcOrd="6" destOrd="0" presId="urn:microsoft.com/office/officeart/2005/8/layout/cycle2"/>
    <dgm:cxn modelId="{F3840F69-1DDB-4734-8603-837C85DA538B}" type="presParOf" srcId="{19071A82-361A-48FC-8201-2821F9C3693A}" destId="{B5E9070F-2DD0-4102-B863-3B882F7F5B9B}" srcOrd="7" destOrd="0" presId="urn:microsoft.com/office/officeart/2005/8/layout/cycle2"/>
    <dgm:cxn modelId="{11012B5C-16DD-4AB3-9E69-BF5FCDA5B062}" type="presParOf" srcId="{B5E9070F-2DD0-4102-B863-3B882F7F5B9B}" destId="{9FE63616-1D01-43EE-AF57-742EBBCF0FC7}" srcOrd="0" destOrd="0" presId="urn:microsoft.com/office/officeart/2005/8/layout/cycle2"/>
    <dgm:cxn modelId="{6A7BDECB-C311-4616-A8A4-BC5ACA063425}" type="presParOf" srcId="{19071A82-361A-48FC-8201-2821F9C3693A}" destId="{CDBEEDDF-3A89-4028-801E-FE6649E6DDB2}" srcOrd="8" destOrd="0" presId="urn:microsoft.com/office/officeart/2005/8/layout/cycle2"/>
    <dgm:cxn modelId="{E32903BF-0C90-4DB1-974D-983AA7BED097}" type="presParOf" srcId="{19071A82-361A-48FC-8201-2821F9C3693A}" destId="{4710BEA3-9AB6-4470-9570-8F76ABA527B5}" srcOrd="9" destOrd="0" presId="urn:microsoft.com/office/officeart/2005/8/layout/cycle2"/>
    <dgm:cxn modelId="{379D46C3-683F-4B43-AA48-DE19BEF25E21}" type="presParOf" srcId="{4710BEA3-9AB6-4470-9570-8F76ABA527B5}" destId="{79448EFA-0373-474B-B444-838A4219E4A3}" srcOrd="0" destOrd="0" presId="urn:microsoft.com/office/officeart/2005/8/layout/cycle2"/>
    <dgm:cxn modelId="{4D049D18-4BCA-4648-AFA2-7FCFF2E9AEC3}" type="presParOf" srcId="{19071A82-361A-48FC-8201-2821F9C3693A}" destId="{5D998279-7D0B-4D27-97AF-3DEFD681D36A}" srcOrd="10" destOrd="0" presId="urn:microsoft.com/office/officeart/2005/8/layout/cycle2"/>
    <dgm:cxn modelId="{7E79EA11-B99E-4DAB-8014-92395380F395}" type="presParOf" srcId="{19071A82-361A-48FC-8201-2821F9C3693A}" destId="{E544FA91-A220-40C4-942D-0402341F9263}" srcOrd="11" destOrd="0" presId="urn:microsoft.com/office/officeart/2005/8/layout/cycle2"/>
    <dgm:cxn modelId="{6F820D1F-E34A-4924-8CE5-AE439B977C78}" type="presParOf" srcId="{E544FA91-A220-40C4-942D-0402341F9263}" destId="{23B01486-A586-44D4-BF63-058BAF00A9E7}" srcOrd="0" destOrd="0" presId="urn:microsoft.com/office/officeart/2005/8/layout/cycle2"/>
    <dgm:cxn modelId="{EC117CA1-6DAD-4BB8-A2A1-6AF1C2D6F88B}" type="presParOf" srcId="{19071A82-361A-48FC-8201-2821F9C3693A}" destId="{3AF9C353-5313-427E-9CDB-36489F5F0220}" srcOrd="12" destOrd="0" presId="urn:microsoft.com/office/officeart/2005/8/layout/cycle2"/>
    <dgm:cxn modelId="{CF41E2BD-D14C-45E6-A2C6-A582096C7F9B}" type="presParOf" srcId="{19071A82-361A-48FC-8201-2821F9C3693A}" destId="{0111E195-7B19-4FDF-B9DF-7335311BD100}" srcOrd="13" destOrd="0" presId="urn:microsoft.com/office/officeart/2005/8/layout/cycle2"/>
    <dgm:cxn modelId="{8A48307F-06DB-4353-B443-C9974C627525}" type="presParOf" srcId="{0111E195-7B19-4FDF-B9DF-7335311BD100}" destId="{6029D282-6953-4B87-99A9-23BD0920B9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D67D1-3D82-446E-B883-56E5038451F8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0476BF99-5960-4180-867C-F1A4DF1E9F46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/>
            <a:t>Graduação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dirty="0"/>
        </a:p>
      </dgm:t>
    </dgm:pt>
    <dgm:pt modelId="{73572F08-38AD-48C1-A2AF-8F341FBC3FCF}" type="parTrans" cxnId="{E36179ED-2189-46E4-AFF8-FBD8840BD784}">
      <dgm:prSet/>
      <dgm:spPr/>
      <dgm:t>
        <a:bodyPr/>
        <a:lstStyle/>
        <a:p>
          <a:endParaRPr lang="pt-BR"/>
        </a:p>
      </dgm:t>
    </dgm:pt>
    <dgm:pt modelId="{1802A6BE-9D3B-496A-A253-CE2F84FA243B}" type="sibTrans" cxnId="{E36179ED-2189-46E4-AFF8-FBD8840BD784}">
      <dgm:prSet/>
      <dgm:spPr/>
      <dgm:t>
        <a:bodyPr/>
        <a:lstStyle/>
        <a:p>
          <a:endParaRPr lang="pt-BR"/>
        </a:p>
      </dgm:t>
    </dgm:pt>
    <dgm:pt modelId="{E9FA5207-5671-4E94-A375-D7AFC9C55C5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/>
            <a:t>Médio:  8.376.852 </a:t>
          </a:r>
          <a:endParaRPr lang="pt-BR" sz="2400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dirty="0"/>
        </a:p>
      </dgm:t>
    </dgm:pt>
    <dgm:pt modelId="{30881003-247B-435B-823B-5EC6266B5643}" type="parTrans" cxnId="{0435CEAB-4D09-42E5-ABD2-4A27CBAA7C06}">
      <dgm:prSet/>
      <dgm:spPr/>
      <dgm:t>
        <a:bodyPr/>
        <a:lstStyle/>
        <a:p>
          <a:endParaRPr lang="pt-BR"/>
        </a:p>
      </dgm:t>
    </dgm:pt>
    <dgm:pt modelId="{347490F9-507E-4970-B297-029D0CACBFB1}" type="sibTrans" cxnId="{0435CEAB-4D09-42E5-ABD2-4A27CBAA7C06}">
      <dgm:prSet/>
      <dgm:spPr/>
      <dgm:t>
        <a:bodyPr/>
        <a:lstStyle/>
        <a:p>
          <a:endParaRPr lang="pt-BR"/>
        </a:p>
      </dgm:t>
    </dgm:pt>
    <dgm:pt modelId="{1573478B-90ED-47F4-9992-9F45936A044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dirty="0" smtClean="0"/>
            <a:t>Fundamental: 29.702.498 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dirty="0"/>
        </a:p>
      </dgm:t>
    </dgm:pt>
    <dgm:pt modelId="{1C0E1519-2DA1-48A9-8F8F-74926B32E346}" type="parTrans" cxnId="{F5BBAA32-246D-4A59-ABDC-96AB5DADF0BF}">
      <dgm:prSet/>
      <dgm:spPr/>
      <dgm:t>
        <a:bodyPr/>
        <a:lstStyle/>
        <a:p>
          <a:endParaRPr lang="pt-BR"/>
        </a:p>
      </dgm:t>
    </dgm:pt>
    <dgm:pt modelId="{12999698-C71E-4C9D-94A0-B3C192D0E3BE}" type="sibTrans" cxnId="{F5BBAA32-246D-4A59-ABDC-96AB5DADF0BF}">
      <dgm:prSet/>
      <dgm:spPr/>
      <dgm:t>
        <a:bodyPr/>
        <a:lstStyle/>
        <a:p>
          <a:endParaRPr lang="pt-BR"/>
        </a:p>
      </dgm:t>
    </dgm:pt>
    <dgm:pt modelId="{80D6FBB0-48D3-4C85-BA41-ABD6A775A9B7}">
      <dgm:prSet/>
      <dgm:spPr/>
      <dgm:t>
        <a:bodyPr/>
        <a:lstStyle/>
        <a:p>
          <a:r>
            <a:rPr lang="pt-BR" dirty="0" smtClean="0"/>
            <a:t>Mestrado: 105.240</a:t>
          </a:r>
          <a:endParaRPr lang="pt-BR" dirty="0"/>
        </a:p>
      </dgm:t>
    </dgm:pt>
    <dgm:pt modelId="{1AC98EE0-0B6D-46C6-A60C-61E6C0CDE929}" type="parTrans" cxnId="{60F54FD5-DB01-4802-99CF-1DC28B5AE0A0}">
      <dgm:prSet/>
      <dgm:spPr/>
      <dgm:t>
        <a:bodyPr/>
        <a:lstStyle/>
        <a:p>
          <a:endParaRPr lang="pt-BR"/>
        </a:p>
      </dgm:t>
    </dgm:pt>
    <dgm:pt modelId="{78BF35A8-6D11-4C51-913D-09624C6A48BC}" type="sibTrans" cxnId="{60F54FD5-DB01-4802-99CF-1DC28B5AE0A0}">
      <dgm:prSet/>
      <dgm:spPr/>
      <dgm:t>
        <a:bodyPr/>
        <a:lstStyle/>
        <a:p>
          <a:endParaRPr lang="pt-BR"/>
        </a:p>
      </dgm:t>
    </dgm:pt>
    <dgm:pt modelId="{B4E84F34-31D7-4F3E-9D48-2A6231DD82A6}">
      <dgm:prSet/>
      <dgm:spPr/>
      <dgm:t>
        <a:bodyPr/>
        <a:lstStyle/>
        <a:p>
          <a:r>
            <a:rPr lang="pt-BR" dirty="0" smtClean="0"/>
            <a:t>Doutorado:</a:t>
          </a:r>
        </a:p>
        <a:p>
          <a:r>
            <a:rPr lang="pt-BR" baseline="0" dirty="0" smtClean="0">
              <a:solidFill>
                <a:schemeClr val="bg1"/>
              </a:solidFill>
            </a:rPr>
            <a:t>71.890</a:t>
          </a:r>
          <a:endParaRPr lang="pt-BR" baseline="0" dirty="0">
            <a:solidFill>
              <a:schemeClr val="bg1"/>
            </a:solidFill>
          </a:endParaRPr>
        </a:p>
      </dgm:t>
    </dgm:pt>
    <dgm:pt modelId="{A56EE4C1-5507-46E3-A468-57AA50CB4864}" type="parTrans" cxnId="{EF9225BD-0ADB-4802-B096-737DBC46A89E}">
      <dgm:prSet/>
      <dgm:spPr/>
      <dgm:t>
        <a:bodyPr/>
        <a:lstStyle/>
        <a:p>
          <a:endParaRPr lang="pt-BR"/>
        </a:p>
      </dgm:t>
    </dgm:pt>
    <dgm:pt modelId="{45054147-451B-4BE9-B824-76925354FCA7}" type="sibTrans" cxnId="{EF9225BD-0ADB-4802-B096-737DBC46A89E}">
      <dgm:prSet/>
      <dgm:spPr/>
      <dgm:t>
        <a:bodyPr/>
        <a:lstStyle/>
        <a:p>
          <a:endParaRPr lang="pt-BR"/>
        </a:p>
      </dgm:t>
    </dgm:pt>
    <dgm:pt modelId="{90AFFADB-6587-433B-AC1E-82E519DB0D2B}">
      <dgm:prSet/>
      <dgm:spPr/>
      <dgm:t>
        <a:bodyPr/>
        <a:lstStyle/>
        <a:p>
          <a:r>
            <a:rPr lang="pt-BR" dirty="0" smtClean="0"/>
            <a:t>Total geral Educação Básica: 50.545.050 </a:t>
          </a:r>
          <a:endParaRPr lang="pt-BR" dirty="0"/>
        </a:p>
      </dgm:t>
    </dgm:pt>
    <dgm:pt modelId="{CA025DE9-4759-4ECA-B3EB-5202E26E2DC2}" type="parTrans" cxnId="{0467BFD8-1E5A-4687-BDF8-B4DC06BB3D02}">
      <dgm:prSet/>
      <dgm:spPr/>
      <dgm:t>
        <a:bodyPr/>
        <a:lstStyle/>
        <a:p>
          <a:endParaRPr lang="pt-BR"/>
        </a:p>
      </dgm:t>
    </dgm:pt>
    <dgm:pt modelId="{0CD82107-72ED-4202-B972-AF06C1585B95}" type="sibTrans" cxnId="{0467BFD8-1E5A-4687-BDF8-B4DC06BB3D02}">
      <dgm:prSet/>
      <dgm:spPr/>
      <dgm:t>
        <a:bodyPr/>
        <a:lstStyle/>
        <a:p>
          <a:endParaRPr lang="pt-BR"/>
        </a:p>
      </dgm:t>
    </dgm:pt>
    <dgm:pt modelId="{6A730FD4-1E09-48FA-8C99-A6CA234F8D68}" type="pres">
      <dgm:prSet presAssocID="{792D67D1-3D82-446E-B883-56E5038451F8}" presName="Name0" presStyleCnt="0">
        <dgm:presLayoutVars>
          <dgm:dir/>
          <dgm:animLvl val="lvl"/>
          <dgm:resizeHandles val="exact"/>
        </dgm:presLayoutVars>
      </dgm:prSet>
      <dgm:spPr/>
    </dgm:pt>
    <dgm:pt modelId="{E4D3B775-635B-4BF3-820F-1D8300637EAA}" type="pres">
      <dgm:prSet presAssocID="{B4E84F34-31D7-4F3E-9D48-2A6231DD82A6}" presName="Name8" presStyleCnt="0"/>
      <dgm:spPr/>
    </dgm:pt>
    <dgm:pt modelId="{670EE3FF-7357-4F6A-ACB9-69A166823503}" type="pres">
      <dgm:prSet presAssocID="{B4E84F34-31D7-4F3E-9D48-2A6231DD82A6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071DBE-0E40-4BFB-8A86-6EF6E2AD94ED}" type="pres">
      <dgm:prSet presAssocID="{B4E84F34-31D7-4F3E-9D48-2A6231DD82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FE57A8-CE13-45B8-BB1A-ABA25DC38FA9}" type="pres">
      <dgm:prSet presAssocID="{80D6FBB0-48D3-4C85-BA41-ABD6A775A9B7}" presName="Name8" presStyleCnt="0"/>
      <dgm:spPr/>
    </dgm:pt>
    <dgm:pt modelId="{82A06D3A-2C68-43B8-A943-65959BAAAA9F}" type="pres">
      <dgm:prSet presAssocID="{80D6FBB0-48D3-4C85-BA41-ABD6A775A9B7}" presName="level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64F923-A28E-4324-B377-DE73C250F3C0}" type="pres">
      <dgm:prSet presAssocID="{80D6FBB0-48D3-4C85-BA41-ABD6A775A9B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DF61D-8F3B-463D-A2F5-2230B6777116}" type="pres">
      <dgm:prSet presAssocID="{0476BF99-5960-4180-867C-F1A4DF1E9F46}" presName="Name8" presStyleCnt="0"/>
      <dgm:spPr/>
    </dgm:pt>
    <dgm:pt modelId="{2FA91E78-9C26-4835-96C8-9B65E63962CD}" type="pres">
      <dgm:prSet presAssocID="{0476BF99-5960-4180-867C-F1A4DF1E9F4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BC6EAD-4377-48A4-90B9-6D948A45C798}" type="pres">
      <dgm:prSet presAssocID="{0476BF99-5960-4180-867C-F1A4DF1E9F4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335A52-4A98-4FA0-A5A1-037DA5BA75BE}" type="pres">
      <dgm:prSet presAssocID="{E9FA5207-5671-4E94-A375-D7AFC9C55C51}" presName="Name8" presStyleCnt="0"/>
      <dgm:spPr/>
    </dgm:pt>
    <dgm:pt modelId="{45391048-032C-4833-9904-F04770F6AFF6}" type="pres">
      <dgm:prSet presAssocID="{E9FA5207-5671-4E94-A375-D7AFC9C55C5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6BB5AE-CB8B-4696-9184-F15049574F14}" type="pres">
      <dgm:prSet presAssocID="{E9FA5207-5671-4E94-A375-D7AFC9C55C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72C123-FD5B-4D71-B8CE-8D2F1F0804FF}" type="pres">
      <dgm:prSet presAssocID="{1573478B-90ED-47F4-9992-9F45936A044E}" presName="Name8" presStyleCnt="0"/>
      <dgm:spPr/>
    </dgm:pt>
    <dgm:pt modelId="{B738499D-2E4B-4260-8A10-3FA3AFBE4B1B}" type="pres">
      <dgm:prSet presAssocID="{1573478B-90ED-47F4-9992-9F45936A044E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AA74B-BAE7-4549-BC96-030A1A1C9CB7}" type="pres">
      <dgm:prSet presAssocID="{1573478B-90ED-47F4-9992-9F45936A04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AB6940-2316-4F68-871A-F8CC4264B217}" type="pres">
      <dgm:prSet presAssocID="{90AFFADB-6587-433B-AC1E-82E519DB0D2B}" presName="Name8" presStyleCnt="0"/>
      <dgm:spPr/>
    </dgm:pt>
    <dgm:pt modelId="{4DFECD6D-F67F-4BF9-B3D4-1B36D49CBE72}" type="pres">
      <dgm:prSet presAssocID="{90AFFADB-6587-433B-AC1E-82E519DB0D2B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C396D0-A6D2-4DD8-8B81-EBE521690203}" type="pres">
      <dgm:prSet presAssocID="{90AFFADB-6587-433B-AC1E-82E519DB0D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9225BD-0ADB-4802-B096-737DBC46A89E}" srcId="{792D67D1-3D82-446E-B883-56E5038451F8}" destId="{B4E84F34-31D7-4F3E-9D48-2A6231DD82A6}" srcOrd="0" destOrd="0" parTransId="{A56EE4C1-5507-46E3-A468-57AA50CB4864}" sibTransId="{45054147-451B-4BE9-B824-76925354FCA7}"/>
    <dgm:cxn modelId="{DC67D48A-EF05-48E5-9E4D-8894DDAE0F48}" type="presOf" srcId="{B4E84F34-31D7-4F3E-9D48-2A6231DD82A6}" destId="{670EE3FF-7357-4F6A-ACB9-69A166823503}" srcOrd="0" destOrd="0" presId="urn:microsoft.com/office/officeart/2005/8/layout/pyramid1"/>
    <dgm:cxn modelId="{0435CEAB-4D09-42E5-ABD2-4A27CBAA7C06}" srcId="{792D67D1-3D82-446E-B883-56E5038451F8}" destId="{E9FA5207-5671-4E94-A375-D7AFC9C55C51}" srcOrd="3" destOrd="0" parTransId="{30881003-247B-435B-823B-5EC6266B5643}" sibTransId="{347490F9-507E-4970-B297-029D0CACBFB1}"/>
    <dgm:cxn modelId="{EA1C38A7-DDFE-4C97-B15A-6BE9B65B48BB}" type="presOf" srcId="{90AFFADB-6587-433B-AC1E-82E519DB0D2B}" destId="{4DFECD6D-F67F-4BF9-B3D4-1B36D49CBE72}" srcOrd="0" destOrd="0" presId="urn:microsoft.com/office/officeart/2005/8/layout/pyramid1"/>
    <dgm:cxn modelId="{F5BBAA32-246D-4A59-ABDC-96AB5DADF0BF}" srcId="{792D67D1-3D82-446E-B883-56E5038451F8}" destId="{1573478B-90ED-47F4-9992-9F45936A044E}" srcOrd="4" destOrd="0" parTransId="{1C0E1519-2DA1-48A9-8F8F-74926B32E346}" sibTransId="{12999698-C71E-4C9D-94A0-B3C192D0E3BE}"/>
    <dgm:cxn modelId="{5ACC98BF-B066-49E3-97D0-8302AE957D9D}" type="presOf" srcId="{0476BF99-5960-4180-867C-F1A4DF1E9F46}" destId="{F8BC6EAD-4377-48A4-90B9-6D948A45C798}" srcOrd="1" destOrd="0" presId="urn:microsoft.com/office/officeart/2005/8/layout/pyramid1"/>
    <dgm:cxn modelId="{2883FA38-E06B-4B10-BD4A-1B5CCE2555BA}" type="presOf" srcId="{E9FA5207-5671-4E94-A375-D7AFC9C55C51}" destId="{45391048-032C-4833-9904-F04770F6AFF6}" srcOrd="0" destOrd="0" presId="urn:microsoft.com/office/officeart/2005/8/layout/pyramid1"/>
    <dgm:cxn modelId="{E36179ED-2189-46E4-AFF8-FBD8840BD784}" srcId="{792D67D1-3D82-446E-B883-56E5038451F8}" destId="{0476BF99-5960-4180-867C-F1A4DF1E9F46}" srcOrd="2" destOrd="0" parTransId="{73572F08-38AD-48C1-A2AF-8F341FBC3FCF}" sibTransId="{1802A6BE-9D3B-496A-A253-CE2F84FA243B}"/>
    <dgm:cxn modelId="{60F54FD5-DB01-4802-99CF-1DC28B5AE0A0}" srcId="{792D67D1-3D82-446E-B883-56E5038451F8}" destId="{80D6FBB0-48D3-4C85-BA41-ABD6A775A9B7}" srcOrd="1" destOrd="0" parTransId="{1AC98EE0-0B6D-46C6-A60C-61E6C0CDE929}" sibTransId="{78BF35A8-6D11-4C51-913D-09624C6A48BC}"/>
    <dgm:cxn modelId="{FCBF22CE-1B7A-4D59-88C7-B0FDAE493F92}" type="presOf" srcId="{792D67D1-3D82-446E-B883-56E5038451F8}" destId="{6A730FD4-1E09-48FA-8C99-A6CA234F8D68}" srcOrd="0" destOrd="0" presId="urn:microsoft.com/office/officeart/2005/8/layout/pyramid1"/>
    <dgm:cxn modelId="{80FD75F5-925E-4AFA-B7C7-5A51BDE6C9B1}" type="presOf" srcId="{1573478B-90ED-47F4-9992-9F45936A044E}" destId="{B738499D-2E4B-4260-8A10-3FA3AFBE4B1B}" srcOrd="0" destOrd="0" presId="urn:microsoft.com/office/officeart/2005/8/layout/pyramid1"/>
    <dgm:cxn modelId="{40F8AF01-7336-4766-8F6B-D62DDC17000B}" type="presOf" srcId="{80D6FBB0-48D3-4C85-BA41-ABD6A775A9B7}" destId="{1A64F923-A28E-4324-B377-DE73C250F3C0}" srcOrd="1" destOrd="0" presId="urn:microsoft.com/office/officeart/2005/8/layout/pyramid1"/>
    <dgm:cxn modelId="{0467BFD8-1E5A-4687-BDF8-B4DC06BB3D02}" srcId="{792D67D1-3D82-446E-B883-56E5038451F8}" destId="{90AFFADB-6587-433B-AC1E-82E519DB0D2B}" srcOrd="5" destOrd="0" parTransId="{CA025DE9-4759-4ECA-B3EB-5202E26E2DC2}" sibTransId="{0CD82107-72ED-4202-B972-AF06C1585B95}"/>
    <dgm:cxn modelId="{308728CC-F6C1-4229-82B0-C82A195A2784}" type="presOf" srcId="{B4E84F34-31D7-4F3E-9D48-2A6231DD82A6}" destId="{72071DBE-0E40-4BFB-8A86-6EF6E2AD94ED}" srcOrd="1" destOrd="0" presId="urn:microsoft.com/office/officeart/2005/8/layout/pyramid1"/>
    <dgm:cxn modelId="{D4258FF1-D826-4CFE-84C1-CF3EFAA87426}" type="presOf" srcId="{E9FA5207-5671-4E94-A375-D7AFC9C55C51}" destId="{5A6BB5AE-CB8B-4696-9184-F15049574F14}" srcOrd="1" destOrd="0" presId="urn:microsoft.com/office/officeart/2005/8/layout/pyramid1"/>
    <dgm:cxn modelId="{EA5A5D34-467F-4B90-9C23-EB31A9E395C3}" type="presOf" srcId="{0476BF99-5960-4180-867C-F1A4DF1E9F46}" destId="{2FA91E78-9C26-4835-96C8-9B65E63962CD}" srcOrd="0" destOrd="0" presId="urn:microsoft.com/office/officeart/2005/8/layout/pyramid1"/>
    <dgm:cxn modelId="{0D826A9D-31E3-40BC-8D4D-35FF26A55B27}" type="presOf" srcId="{1573478B-90ED-47F4-9992-9F45936A044E}" destId="{93AAA74B-BAE7-4549-BC96-030A1A1C9CB7}" srcOrd="1" destOrd="0" presId="urn:microsoft.com/office/officeart/2005/8/layout/pyramid1"/>
    <dgm:cxn modelId="{34C0C628-7FA4-42F6-9B00-093B3624F883}" type="presOf" srcId="{90AFFADB-6587-433B-AC1E-82E519DB0D2B}" destId="{2BC396D0-A6D2-4DD8-8B81-EBE521690203}" srcOrd="1" destOrd="0" presId="urn:microsoft.com/office/officeart/2005/8/layout/pyramid1"/>
    <dgm:cxn modelId="{F26E288E-8413-4DD1-B871-D3939D9BDC48}" type="presOf" srcId="{80D6FBB0-48D3-4C85-BA41-ABD6A775A9B7}" destId="{82A06D3A-2C68-43B8-A943-65959BAAAA9F}" srcOrd="0" destOrd="0" presId="urn:microsoft.com/office/officeart/2005/8/layout/pyramid1"/>
    <dgm:cxn modelId="{CB5F08A7-D632-4193-8C08-CD11198AF4DA}" type="presParOf" srcId="{6A730FD4-1E09-48FA-8C99-A6CA234F8D68}" destId="{E4D3B775-635B-4BF3-820F-1D8300637EAA}" srcOrd="0" destOrd="0" presId="urn:microsoft.com/office/officeart/2005/8/layout/pyramid1"/>
    <dgm:cxn modelId="{EFB282F8-C3D0-490B-9B59-BFC0FE18ABFE}" type="presParOf" srcId="{E4D3B775-635B-4BF3-820F-1D8300637EAA}" destId="{670EE3FF-7357-4F6A-ACB9-69A166823503}" srcOrd="0" destOrd="0" presId="urn:microsoft.com/office/officeart/2005/8/layout/pyramid1"/>
    <dgm:cxn modelId="{AD8656B1-E528-4B36-8FF6-88FDA701E158}" type="presParOf" srcId="{E4D3B775-635B-4BF3-820F-1D8300637EAA}" destId="{72071DBE-0E40-4BFB-8A86-6EF6E2AD94ED}" srcOrd="1" destOrd="0" presId="urn:microsoft.com/office/officeart/2005/8/layout/pyramid1"/>
    <dgm:cxn modelId="{CF74AACF-A788-4204-A21F-D470F837E737}" type="presParOf" srcId="{6A730FD4-1E09-48FA-8C99-A6CA234F8D68}" destId="{29FE57A8-CE13-45B8-BB1A-ABA25DC38FA9}" srcOrd="1" destOrd="0" presId="urn:microsoft.com/office/officeart/2005/8/layout/pyramid1"/>
    <dgm:cxn modelId="{56CACE48-BBEE-467A-971B-CCE7B70F1E7B}" type="presParOf" srcId="{29FE57A8-CE13-45B8-BB1A-ABA25DC38FA9}" destId="{82A06D3A-2C68-43B8-A943-65959BAAAA9F}" srcOrd="0" destOrd="0" presId="urn:microsoft.com/office/officeart/2005/8/layout/pyramid1"/>
    <dgm:cxn modelId="{3287A654-D992-4C03-8FF4-166A83084882}" type="presParOf" srcId="{29FE57A8-CE13-45B8-BB1A-ABA25DC38FA9}" destId="{1A64F923-A28E-4324-B377-DE73C250F3C0}" srcOrd="1" destOrd="0" presId="urn:microsoft.com/office/officeart/2005/8/layout/pyramid1"/>
    <dgm:cxn modelId="{E7229D59-4502-40CB-AC38-99A55C3F05F7}" type="presParOf" srcId="{6A730FD4-1E09-48FA-8C99-A6CA234F8D68}" destId="{07DDF61D-8F3B-463D-A2F5-2230B6777116}" srcOrd="2" destOrd="0" presId="urn:microsoft.com/office/officeart/2005/8/layout/pyramid1"/>
    <dgm:cxn modelId="{E4A2380C-0940-4483-BA6E-5B13BD0BCF98}" type="presParOf" srcId="{07DDF61D-8F3B-463D-A2F5-2230B6777116}" destId="{2FA91E78-9C26-4835-96C8-9B65E63962CD}" srcOrd="0" destOrd="0" presId="urn:microsoft.com/office/officeart/2005/8/layout/pyramid1"/>
    <dgm:cxn modelId="{DE3F5008-95D9-4CA0-9BC7-7F0D24B67CA9}" type="presParOf" srcId="{07DDF61D-8F3B-463D-A2F5-2230B6777116}" destId="{F8BC6EAD-4377-48A4-90B9-6D948A45C798}" srcOrd="1" destOrd="0" presId="urn:microsoft.com/office/officeart/2005/8/layout/pyramid1"/>
    <dgm:cxn modelId="{48FECBAB-BFF9-4307-9E8A-78342EBF4833}" type="presParOf" srcId="{6A730FD4-1E09-48FA-8C99-A6CA234F8D68}" destId="{2A335A52-4A98-4FA0-A5A1-037DA5BA75BE}" srcOrd="3" destOrd="0" presId="urn:microsoft.com/office/officeart/2005/8/layout/pyramid1"/>
    <dgm:cxn modelId="{8225B766-2A26-45A8-80EA-13D05DE125AC}" type="presParOf" srcId="{2A335A52-4A98-4FA0-A5A1-037DA5BA75BE}" destId="{45391048-032C-4833-9904-F04770F6AFF6}" srcOrd="0" destOrd="0" presId="urn:microsoft.com/office/officeart/2005/8/layout/pyramid1"/>
    <dgm:cxn modelId="{0B16EC75-1720-4CD6-8DA9-BD5EE9039B03}" type="presParOf" srcId="{2A335A52-4A98-4FA0-A5A1-037DA5BA75BE}" destId="{5A6BB5AE-CB8B-4696-9184-F15049574F14}" srcOrd="1" destOrd="0" presId="urn:microsoft.com/office/officeart/2005/8/layout/pyramid1"/>
    <dgm:cxn modelId="{E60A92A8-A807-42D2-8587-99062C78DE04}" type="presParOf" srcId="{6A730FD4-1E09-48FA-8C99-A6CA234F8D68}" destId="{A672C123-FD5B-4D71-B8CE-8D2F1F0804FF}" srcOrd="4" destOrd="0" presId="urn:microsoft.com/office/officeart/2005/8/layout/pyramid1"/>
    <dgm:cxn modelId="{8145A08F-1C19-4363-8690-7EA286BD8EF9}" type="presParOf" srcId="{A672C123-FD5B-4D71-B8CE-8D2F1F0804FF}" destId="{B738499D-2E4B-4260-8A10-3FA3AFBE4B1B}" srcOrd="0" destOrd="0" presId="urn:microsoft.com/office/officeart/2005/8/layout/pyramid1"/>
    <dgm:cxn modelId="{81EFAA6A-A4C2-4FE8-ADE5-9C016B43B2B9}" type="presParOf" srcId="{A672C123-FD5B-4D71-B8CE-8D2F1F0804FF}" destId="{93AAA74B-BAE7-4549-BC96-030A1A1C9CB7}" srcOrd="1" destOrd="0" presId="urn:microsoft.com/office/officeart/2005/8/layout/pyramid1"/>
    <dgm:cxn modelId="{2F7B5EE2-C2C4-4330-98F6-599C8FDBEAEC}" type="presParOf" srcId="{6A730FD4-1E09-48FA-8C99-A6CA234F8D68}" destId="{24AB6940-2316-4F68-871A-F8CC4264B217}" srcOrd="5" destOrd="0" presId="urn:microsoft.com/office/officeart/2005/8/layout/pyramid1"/>
    <dgm:cxn modelId="{9D2680BE-7F19-4C2C-AFC6-A2082523F4C1}" type="presParOf" srcId="{24AB6940-2316-4F68-871A-F8CC4264B217}" destId="{4DFECD6D-F67F-4BF9-B3D4-1B36D49CBE72}" srcOrd="0" destOrd="0" presId="urn:microsoft.com/office/officeart/2005/8/layout/pyramid1"/>
    <dgm:cxn modelId="{986BECE3-0411-41AC-83EE-65DE4607B7A2}" type="presParOf" srcId="{24AB6940-2316-4F68-871A-F8CC4264B217}" destId="{2BC396D0-A6D2-4DD8-8B81-EBE5216902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CCD8B7-FADB-4E55-AD3E-E1746368E4A4}" type="doc">
      <dgm:prSet loTypeId="urn:microsoft.com/office/officeart/2005/8/layout/cycle2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04FB17D-451F-4A33-B994-97A46886D0E1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pt-BR" sz="1800" dirty="0" smtClean="0"/>
            <a:t>Cor</a:t>
          </a:r>
          <a:endParaRPr lang="pt-BR" sz="1800" dirty="0"/>
        </a:p>
      </dgm:t>
    </dgm:pt>
    <dgm:pt modelId="{3D462531-A575-47B1-93A0-B16982B937B0}" type="parTrans" cxnId="{9C4D5167-FC12-407B-9866-085872370ED8}">
      <dgm:prSet/>
      <dgm:spPr/>
      <dgm:t>
        <a:bodyPr/>
        <a:lstStyle/>
        <a:p>
          <a:endParaRPr lang="pt-BR"/>
        </a:p>
      </dgm:t>
    </dgm:pt>
    <dgm:pt modelId="{19F24FE0-E6BF-419B-829A-8C4782E38484}" type="sibTrans" cxnId="{9C4D5167-FC12-407B-9866-085872370ED8}">
      <dgm:prSet/>
      <dgm:spPr/>
      <dgm:t>
        <a:bodyPr/>
        <a:lstStyle/>
        <a:p>
          <a:endParaRPr lang="pt-BR"/>
        </a:p>
      </dgm:t>
    </dgm:pt>
    <dgm:pt modelId="{BA053FA0-729A-456B-B932-A8458DDBE82B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pt-BR" sz="1600" dirty="0" smtClean="0"/>
            <a:t>Origem Escolar</a:t>
          </a:r>
          <a:endParaRPr lang="pt-BR" sz="1600" dirty="0"/>
        </a:p>
      </dgm:t>
    </dgm:pt>
    <dgm:pt modelId="{5FB66A82-B330-47C8-8F20-AC98CFBE69F8}" type="parTrans" cxnId="{0C65E5EB-C817-48B8-A783-4885C3CD5056}">
      <dgm:prSet/>
      <dgm:spPr/>
      <dgm:t>
        <a:bodyPr/>
        <a:lstStyle/>
        <a:p>
          <a:endParaRPr lang="pt-BR"/>
        </a:p>
      </dgm:t>
    </dgm:pt>
    <dgm:pt modelId="{CB8D5A1D-C0CF-474D-A3DD-47BDEB151186}" type="sibTrans" cxnId="{0C65E5EB-C817-48B8-A783-4885C3CD5056}">
      <dgm:prSet/>
      <dgm:spPr/>
      <dgm:t>
        <a:bodyPr/>
        <a:lstStyle/>
        <a:p>
          <a:endParaRPr lang="pt-BR"/>
        </a:p>
      </dgm:t>
    </dgm:pt>
    <dgm:pt modelId="{BC19BFDD-BD31-4364-83F9-21A131EB8546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pt-BR" sz="1600" dirty="0" smtClean="0"/>
            <a:t>Renda Familiar</a:t>
          </a:r>
          <a:endParaRPr lang="pt-BR" sz="1600" dirty="0"/>
        </a:p>
      </dgm:t>
    </dgm:pt>
    <dgm:pt modelId="{8948AD76-D825-4E15-9FF1-A9437239B8EC}" type="parTrans" cxnId="{21D978CE-02E8-4800-9E9D-C712B3F324A0}">
      <dgm:prSet/>
      <dgm:spPr/>
      <dgm:t>
        <a:bodyPr/>
        <a:lstStyle/>
        <a:p>
          <a:endParaRPr lang="pt-BR"/>
        </a:p>
      </dgm:t>
    </dgm:pt>
    <dgm:pt modelId="{60641499-B3E9-4A62-A3DF-8B7E0E208F77}" type="sibTrans" cxnId="{21D978CE-02E8-4800-9E9D-C712B3F324A0}">
      <dgm:prSet/>
      <dgm:spPr/>
      <dgm:t>
        <a:bodyPr/>
        <a:lstStyle/>
        <a:p>
          <a:endParaRPr lang="pt-BR"/>
        </a:p>
      </dgm:t>
    </dgm:pt>
    <dgm:pt modelId="{4B7ED78C-B311-4A16-83A9-DC239C1E88A7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pt-BR" sz="1600" dirty="0" err="1" smtClean="0"/>
            <a:t>Escolari</a:t>
          </a:r>
          <a:r>
            <a:rPr lang="pt-BR" sz="1600" dirty="0" smtClean="0"/>
            <a:t>-</a:t>
          </a:r>
        </a:p>
        <a:p>
          <a:pPr rtl="0"/>
          <a:r>
            <a:rPr lang="pt-BR" sz="1600" dirty="0" err="1" smtClean="0"/>
            <a:t>dade</a:t>
          </a:r>
          <a:r>
            <a:rPr lang="pt-BR" sz="1600" dirty="0" smtClean="0"/>
            <a:t> dos pais</a:t>
          </a:r>
          <a:endParaRPr lang="pt-BR" sz="1600" dirty="0"/>
        </a:p>
      </dgm:t>
    </dgm:pt>
    <dgm:pt modelId="{983AAD07-4EB3-4C9E-B338-B866A12E7EDC}" type="parTrans" cxnId="{13FA5911-C52A-45C8-AD75-54AF7A9D94F5}">
      <dgm:prSet/>
      <dgm:spPr/>
      <dgm:t>
        <a:bodyPr/>
        <a:lstStyle/>
        <a:p>
          <a:endParaRPr lang="pt-BR"/>
        </a:p>
      </dgm:t>
    </dgm:pt>
    <dgm:pt modelId="{02085BA0-9371-41DE-900C-D833A2D05DF4}" type="sibTrans" cxnId="{13FA5911-C52A-45C8-AD75-54AF7A9D94F5}">
      <dgm:prSet/>
      <dgm:spPr/>
      <dgm:t>
        <a:bodyPr/>
        <a:lstStyle/>
        <a:p>
          <a:endParaRPr lang="pt-BR"/>
        </a:p>
      </dgm:t>
    </dgm:pt>
    <dgm:pt modelId="{CC8AB1D5-ADC7-4A22-BE9E-B9D8DEC2CB87}">
      <dgm:prSet/>
      <dgm:spPr>
        <a:solidFill>
          <a:schemeClr val="tx1"/>
        </a:solidFill>
      </dgm:spPr>
      <dgm:t>
        <a:bodyPr/>
        <a:lstStyle/>
        <a:p>
          <a:pPr rtl="0"/>
          <a:r>
            <a:rPr lang="pt-BR" dirty="0" smtClean="0"/>
            <a:t>Trabalho</a:t>
          </a:r>
          <a:endParaRPr lang="pt-BR" dirty="0"/>
        </a:p>
      </dgm:t>
    </dgm:pt>
    <dgm:pt modelId="{AB12D2BE-6DCD-4FB9-A8FC-6E020EFF53B4}" type="parTrans" cxnId="{37782A78-EE24-445E-AA00-0888A3727F0A}">
      <dgm:prSet/>
      <dgm:spPr/>
      <dgm:t>
        <a:bodyPr/>
        <a:lstStyle/>
        <a:p>
          <a:endParaRPr lang="pt-BR"/>
        </a:p>
      </dgm:t>
    </dgm:pt>
    <dgm:pt modelId="{30FED1F7-6299-4ED5-A8FD-7A4C4593AF50}" type="sibTrans" cxnId="{37782A78-EE24-445E-AA00-0888A3727F0A}">
      <dgm:prSet/>
      <dgm:spPr/>
      <dgm:t>
        <a:bodyPr/>
        <a:lstStyle/>
        <a:p>
          <a:endParaRPr lang="pt-BR"/>
        </a:p>
      </dgm:t>
    </dgm:pt>
    <dgm:pt modelId="{19071A82-361A-48FC-8201-2821F9C3693A}" type="pres">
      <dgm:prSet presAssocID="{6CCCD8B7-FADB-4E55-AD3E-E1746368E4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93338C-081E-4B91-896F-1CB9534E497D}" type="pres">
      <dgm:prSet presAssocID="{E04FB17D-451F-4A33-B994-97A46886D0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EDD7C-AF7C-4B7B-834D-E44149393548}" type="pres">
      <dgm:prSet presAssocID="{19F24FE0-E6BF-419B-829A-8C4782E3848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62261842-BB52-48B7-8837-580139DE9730}" type="pres">
      <dgm:prSet presAssocID="{19F24FE0-E6BF-419B-829A-8C4782E3848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7A06BF77-ED66-441B-8C61-87ACAAA35738}" type="pres">
      <dgm:prSet presAssocID="{BA053FA0-729A-456B-B932-A8458DDBE8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4CB80B-685E-4B31-9ADB-5D49E7642F49}" type="pres">
      <dgm:prSet presAssocID="{CB8D5A1D-C0CF-474D-A3DD-47BDEB151186}" presName="sibTrans" presStyleLbl="sibTrans2D1" presStyleIdx="1" presStyleCnt="5"/>
      <dgm:spPr/>
      <dgm:t>
        <a:bodyPr/>
        <a:lstStyle/>
        <a:p>
          <a:endParaRPr lang="pt-BR"/>
        </a:p>
      </dgm:t>
    </dgm:pt>
    <dgm:pt modelId="{A8F6EFD2-A248-4CF5-B887-B2FEAB55FE09}" type="pres">
      <dgm:prSet presAssocID="{CB8D5A1D-C0CF-474D-A3DD-47BDEB151186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DA175FDA-8179-4FF3-B506-CF08588C4927}" type="pres">
      <dgm:prSet presAssocID="{BC19BFDD-BD31-4364-83F9-21A131EB85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6D799D-7FFA-4A29-84A1-E7D1F1AA4C63}" type="pres">
      <dgm:prSet presAssocID="{60641499-B3E9-4A62-A3DF-8B7E0E208F77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EA36C9B-8B9A-48F1-A137-DDBC3CFE820E}" type="pres">
      <dgm:prSet presAssocID="{60641499-B3E9-4A62-A3DF-8B7E0E208F77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95FEBF92-E648-4847-BD18-9AEAD751B557}" type="pres">
      <dgm:prSet presAssocID="{4B7ED78C-B311-4A16-83A9-DC239C1E88A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E9070F-2DD0-4102-B863-3B882F7F5B9B}" type="pres">
      <dgm:prSet presAssocID="{02085BA0-9371-41DE-900C-D833A2D05DF4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FE63616-1D01-43EE-AF57-742EBBCF0FC7}" type="pres">
      <dgm:prSet presAssocID="{02085BA0-9371-41DE-900C-D833A2D05DF4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CDBEEDDF-3A89-4028-801E-FE6649E6DDB2}" type="pres">
      <dgm:prSet presAssocID="{CC8AB1D5-ADC7-4A22-BE9E-B9D8DEC2CB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10BEA3-9AB6-4470-9570-8F76ABA527B5}" type="pres">
      <dgm:prSet presAssocID="{30FED1F7-6299-4ED5-A8FD-7A4C4593AF50}" presName="sibTrans" presStyleLbl="sibTrans2D1" presStyleIdx="4" presStyleCnt="5"/>
      <dgm:spPr/>
      <dgm:t>
        <a:bodyPr/>
        <a:lstStyle/>
        <a:p>
          <a:endParaRPr lang="pt-BR"/>
        </a:p>
      </dgm:t>
    </dgm:pt>
    <dgm:pt modelId="{79448EFA-0373-474B-B444-838A4219E4A3}" type="pres">
      <dgm:prSet presAssocID="{30FED1F7-6299-4ED5-A8FD-7A4C4593AF50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8B43FBFB-A6CC-4239-83C9-9C5D2F5FCF54}" type="presOf" srcId="{19F24FE0-E6BF-419B-829A-8C4782E38484}" destId="{9AAEDD7C-AF7C-4B7B-834D-E44149393548}" srcOrd="0" destOrd="0" presId="urn:microsoft.com/office/officeart/2005/8/layout/cycle2"/>
    <dgm:cxn modelId="{AE6C2D20-FC7D-4414-9B67-CFE41860F428}" type="presOf" srcId="{19F24FE0-E6BF-419B-829A-8C4782E38484}" destId="{62261842-BB52-48B7-8837-580139DE9730}" srcOrd="1" destOrd="0" presId="urn:microsoft.com/office/officeart/2005/8/layout/cycle2"/>
    <dgm:cxn modelId="{D3BEEFA8-5685-4157-828E-898D2DC9C49D}" type="presOf" srcId="{60641499-B3E9-4A62-A3DF-8B7E0E208F77}" destId="{0EA36C9B-8B9A-48F1-A137-DDBC3CFE820E}" srcOrd="1" destOrd="0" presId="urn:microsoft.com/office/officeart/2005/8/layout/cycle2"/>
    <dgm:cxn modelId="{D6129A08-007D-4799-9E0C-A633C463C537}" type="presOf" srcId="{60641499-B3E9-4A62-A3DF-8B7E0E208F77}" destId="{086D799D-7FFA-4A29-84A1-E7D1F1AA4C63}" srcOrd="0" destOrd="0" presId="urn:microsoft.com/office/officeart/2005/8/layout/cycle2"/>
    <dgm:cxn modelId="{026837B3-4E1C-4475-80C4-4450D0595AC7}" type="presOf" srcId="{E04FB17D-451F-4A33-B994-97A46886D0E1}" destId="{9C93338C-081E-4B91-896F-1CB9534E497D}" srcOrd="0" destOrd="0" presId="urn:microsoft.com/office/officeart/2005/8/layout/cycle2"/>
    <dgm:cxn modelId="{5972456D-4415-42E6-9D40-713C0B125750}" type="presOf" srcId="{30FED1F7-6299-4ED5-A8FD-7A4C4593AF50}" destId="{79448EFA-0373-474B-B444-838A4219E4A3}" srcOrd="1" destOrd="0" presId="urn:microsoft.com/office/officeart/2005/8/layout/cycle2"/>
    <dgm:cxn modelId="{13FA5911-C52A-45C8-AD75-54AF7A9D94F5}" srcId="{6CCCD8B7-FADB-4E55-AD3E-E1746368E4A4}" destId="{4B7ED78C-B311-4A16-83A9-DC239C1E88A7}" srcOrd="3" destOrd="0" parTransId="{983AAD07-4EB3-4C9E-B338-B866A12E7EDC}" sibTransId="{02085BA0-9371-41DE-900C-D833A2D05DF4}"/>
    <dgm:cxn modelId="{37782A78-EE24-445E-AA00-0888A3727F0A}" srcId="{6CCCD8B7-FADB-4E55-AD3E-E1746368E4A4}" destId="{CC8AB1D5-ADC7-4A22-BE9E-B9D8DEC2CB87}" srcOrd="4" destOrd="0" parTransId="{AB12D2BE-6DCD-4FB9-A8FC-6E020EFF53B4}" sibTransId="{30FED1F7-6299-4ED5-A8FD-7A4C4593AF50}"/>
    <dgm:cxn modelId="{579B7D4B-37F9-4454-B71D-2669327F0ADE}" type="presOf" srcId="{02085BA0-9371-41DE-900C-D833A2D05DF4}" destId="{9FE63616-1D01-43EE-AF57-742EBBCF0FC7}" srcOrd="1" destOrd="0" presId="urn:microsoft.com/office/officeart/2005/8/layout/cycle2"/>
    <dgm:cxn modelId="{BBC8DDE8-400F-454F-ADFC-045C813D0986}" type="presOf" srcId="{02085BA0-9371-41DE-900C-D833A2D05DF4}" destId="{B5E9070F-2DD0-4102-B863-3B882F7F5B9B}" srcOrd="0" destOrd="0" presId="urn:microsoft.com/office/officeart/2005/8/layout/cycle2"/>
    <dgm:cxn modelId="{C4AA076B-C095-48FF-89ED-3FF41FAC9ED7}" type="presOf" srcId="{BC19BFDD-BD31-4364-83F9-21A131EB8546}" destId="{DA175FDA-8179-4FF3-B506-CF08588C4927}" srcOrd="0" destOrd="0" presId="urn:microsoft.com/office/officeart/2005/8/layout/cycle2"/>
    <dgm:cxn modelId="{21D978CE-02E8-4800-9E9D-C712B3F324A0}" srcId="{6CCCD8B7-FADB-4E55-AD3E-E1746368E4A4}" destId="{BC19BFDD-BD31-4364-83F9-21A131EB8546}" srcOrd="2" destOrd="0" parTransId="{8948AD76-D825-4E15-9FF1-A9437239B8EC}" sibTransId="{60641499-B3E9-4A62-A3DF-8B7E0E208F77}"/>
    <dgm:cxn modelId="{ABC4F6EC-7E46-4F26-9A2F-51084999F07B}" type="presOf" srcId="{CC8AB1D5-ADC7-4A22-BE9E-B9D8DEC2CB87}" destId="{CDBEEDDF-3A89-4028-801E-FE6649E6DDB2}" srcOrd="0" destOrd="0" presId="urn:microsoft.com/office/officeart/2005/8/layout/cycle2"/>
    <dgm:cxn modelId="{0C65E5EB-C817-48B8-A783-4885C3CD5056}" srcId="{6CCCD8B7-FADB-4E55-AD3E-E1746368E4A4}" destId="{BA053FA0-729A-456B-B932-A8458DDBE82B}" srcOrd="1" destOrd="0" parTransId="{5FB66A82-B330-47C8-8F20-AC98CFBE69F8}" sibTransId="{CB8D5A1D-C0CF-474D-A3DD-47BDEB151186}"/>
    <dgm:cxn modelId="{315B38F2-4B3C-4526-83CF-3A14BD626E26}" type="presOf" srcId="{30FED1F7-6299-4ED5-A8FD-7A4C4593AF50}" destId="{4710BEA3-9AB6-4470-9570-8F76ABA527B5}" srcOrd="0" destOrd="0" presId="urn:microsoft.com/office/officeart/2005/8/layout/cycle2"/>
    <dgm:cxn modelId="{F3EFDC85-8C88-4A71-B709-BBA8F64AC5C9}" type="presOf" srcId="{CB8D5A1D-C0CF-474D-A3DD-47BDEB151186}" destId="{6A4CB80B-685E-4B31-9ADB-5D49E7642F49}" srcOrd="0" destOrd="0" presId="urn:microsoft.com/office/officeart/2005/8/layout/cycle2"/>
    <dgm:cxn modelId="{358D6821-2027-44B9-93DF-6C93B70172BD}" type="presOf" srcId="{BA053FA0-729A-456B-B932-A8458DDBE82B}" destId="{7A06BF77-ED66-441B-8C61-87ACAAA35738}" srcOrd="0" destOrd="0" presId="urn:microsoft.com/office/officeart/2005/8/layout/cycle2"/>
    <dgm:cxn modelId="{CBFD1C9A-B70C-4EE0-8243-003724D4F571}" type="presOf" srcId="{4B7ED78C-B311-4A16-83A9-DC239C1E88A7}" destId="{95FEBF92-E648-4847-BD18-9AEAD751B557}" srcOrd="0" destOrd="0" presId="urn:microsoft.com/office/officeart/2005/8/layout/cycle2"/>
    <dgm:cxn modelId="{E45E6954-29AC-4146-858A-72B40F520273}" type="presOf" srcId="{6CCCD8B7-FADB-4E55-AD3E-E1746368E4A4}" destId="{19071A82-361A-48FC-8201-2821F9C3693A}" srcOrd="0" destOrd="0" presId="urn:microsoft.com/office/officeart/2005/8/layout/cycle2"/>
    <dgm:cxn modelId="{1DB04BA6-36D7-4356-9E3C-3A79C624CFF8}" type="presOf" srcId="{CB8D5A1D-C0CF-474D-A3DD-47BDEB151186}" destId="{A8F6EFD2-A248-4CF5-B887-B2FEAB55FE09}" srcOrd="1" destOrd="0" presId="urn:microsoft.com/office/officeart/2005/8/layout/cycle2"/>
    <dgm:cxn modelId="{9C4D5167-FC12-407B-9866-085872370ED8}" srcId="{6CCCD8B7-FADB-4E55-AD3E-E1746368E4A4}" destId="{E04FB17D-451F-4A33-B994-97A46886D0E1}" srcOrd="0" destOrd="0" parTransId="{3D462531-A575-47B1-93A0-B16982B937B0}" sibTransId="{19F24FE0-E6BF-419B-829A-8C4782E38484}"/>
    <dgm:cxn modelId="{0932FD69-23CD-4532-946A-93792288A7FB}" type="presParOf" srcId="{19071A82-361A-48FC-8201-2821F9C3693A}" destId="{9C93338C-081E-4B91-896F-1CB9534E497D}" srcOrd="0" destOrd="0" presId="urn:microsoft.com/office/officeart/2005/8/layout/cycle2"/>
    <dgm:cxn modelId="{33AFFEE9-5BA1-4F26-9238-3F50B965AC63}" type="presParOf" srcId="{19071A82-361A-48FC-8201-2821F9C3693A}" destId="{9AAEDD7C-AF7C-4B7B-834D-E44149393548}" srcOrd="1" destOrd="0" presId="urn:microsoft.com/office/officeart/2005/8/layout/cycle2"/>
    <dgm:cxn modelId="{63070D0F-95E1-4E45-ABEF-DB2CB415CD5D}" type="presParOf" srcId="{9AAEDD7C-AF7C-4B7B-834D-E44149393548}" destId="{62261842-BB52-48B7-8837-580139DE9730}" srcOrd="0" destOrd="0" presId="urn:microsoft.com/office/officeart/2005/8/layout/cycle2"/>
    <dgm:cxn modelId="{A5CD643D-4DFF-4BCA-A056-F37417E03581}" type="presParOf" srcId="{19071A82-361A-48FC-8201-2821F9C3693A}" destId="{7A06BF77-ED66-441B-8C61-87ACAAA35738}" srcOrd="2" destOrd="0" presId="urn:microsoft.com/office/officeart/2005/8/layout/cycle2"/>
    <dgm:cxn modelId="{993F6547-DF4F-4DB8-95EB-ED892B9944E5}" type="presParOf" srcId="{19071A82-361A-48FC-8201-2821F9C3693A}" destId="{6A4CB80B-685E-4B31-9ADB-5D49E7642F49}" srcOrd="3" destOrd="0" presId="urn:microsoft.com/office/officeart/2005/8/layout/cycle2"/>
    <dgm:cxn modelId="{0ACD27CC-09A4-44D1-9159-2903BF10C4B2}" type="presParOf" srcId="{6A4CB80B-685E-4B31-9ADB-5D49E7642F49}" destId="{A8F6EFD2-A248-4CF5-B887-B2FEAB55FE09}" srcOrd="0" destOrd="0" presId="urn:microsoft.com/office/officeart/2005/8/layout/cycle2"/>
    <dgm:cxn modelId="{72066516-8F23-4367-A58F-27944BF7FA2B}" type="presParOf" srcId="{19071A82-361A-48FC-8201-2821F9C3693A}" destId="{DA175FDA-8179-4FF3-B506-CF08588C4927}" srcOrd="4" destOrd="0" presId="urn:microsoft.com/office/officeart/2005/8/layout/cycle2"/>
    <dgm:cxn modelId="{B83829E7-38DB-4973-87E3-B8339329EB1E}" type="presParOf" srcId="{19071A82-361A-48FC-8201-2821F9C3693A}" destId="{086D799D-7FFA-4A29-84A1-E7D1F1AA4C63}" srcOrd="5" destOrd="0" presId="urn:microsoft.com/office/officeart/2005/8/layout/cycle2"/>
    <dgm:cxn modelId="{8CA0CAE1-5052-46FE-BCCE-1D1A5F7143FF}" type="presParOf" srcId="{086D799D-7FFA-4A29-84A1-E7D1F1AA4C63}" destId="{0EA36C9B-8B9A-48F1-A137-DDBC3CFE820E}" srcOrd="0" destOrd="0" presId="urn:microsoft.com/office/officeart/2005/8/layout/cycle2"/>
    <dgm:cxn modelId="{06ED5261-7495-43BA-AF0A-FCFFC1F5716A}" type="presParOf" srcId="{19071A82-361A-48FC-8201-2821F9C3693A}" destId="{95FEBF92-E648-4847-BD18-9AEAD751B557}" srcOrd="6" destOrd="0" presId="urn:microsoft.com/office/officeart/2005/8/layout/cycle2"/>
    <dgm:cxn modelId="{AB882E1D-A3B7-440C-95E1-FC8BC1792DE5}" type="presParOf" srcId="{19071A82-361A-48FC-8201-2821F9C3693A}" destId="{B5E9070F-2DD0-4102-B863-3B882F7F5B9B}" srcOrd="7" destOrd="0" presId="urn:microsoft.com/office/officeart/2005/8/layout/cycle2"/>
    <dgm:cxn modelId="{770597CB-0C3A-40D5-8468-1739CC6DF70D}" type="presParOf" srcId="{B5E9070F-2DD0-4102-B863-3B882F7F5B9B}" destId="{9FE63616-1D01-43EE-AF57-742EBBCF0FC7}" srcOrd="0" destOrd="0" presId="urn:microsoft.com/office/officeart/2005/8/layout/cycle2"/>
    <dgm:cxn modelId="{7E3CD60D-A797-481B-A221-DE24FC583785}" type="presParOf" srcId="{19071A82-361A-48FC-8201-2821F9C3693A}" destId="{CDBEEDDF-3A89-4028-801E-FE6649E6DDB2}" srcOrd="8" destOrd="0" presId="urn:microsoft.com/office/officeart/2005/8/layout/cycle2"/>
    <dgm:cxn modelId="{DE80F7C4-2C1F-4740-931B-C326F38BB6E8}" type="presParOf" srcId="{19071A82-361A-48FC-8201-2821F9C3693A}" destId="{4710BEA3-9AB6-4470-9570-8F76ABA527B5}" srcOrd="9" destOrd="0" presId="urn:microsoft.com/office/officeart/2005/8/layout/cycle2"/>
    <dgm:cxn modelId="{D2DF1CF4-B134-4817-84B2-DE3667A47398}" type="presParOf" srcId="{4710BEA3-9AB6-4470-9570-8F76ABA527B5}" destId="{79448EFA-0373-474B-B444-838A4219E4A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338C-081E-4B91-896F-1CB9534E497D}">
      <dsp:nvSpPr>
        <dsp:cNvPr id="0" name=""/>
        <dsp:cNvSpPr/>
      </dsp:nvSpPr>
      <dsp:spPr>
        <a:xfrm>
          <a:off x="3171414" y="1862"/>
          <a:ext cx="1503811" cy="150381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Instituições</a:t>
          </a:r>
          <a:endParaRPr lang="pt-BR" sz="1500" kern="1200" dirty="0"/>
        </a:p>
      </dsp:txBody>
      <dsp:txXfrm>
        <a:off x="3391642" y="222090"/>
        <a:ext cx="1063355" cy="1063355"/>
      </dsp:txXfrm>
    </dsp:sp>
    <dsp:sp modelId="{9AAEDD7C-AF7C-4B7B-834D-E44149393548}">
      <dsp:nvSpPr>
        <dsp:cNvPr id="0" name=""/>
        <dsp:cNvSpPr/>
      </dsp:nvSpPr>
      <dsp:spPr>
        <a:xfrm rot="2160000">
          <a:off x="4627472" y="1156478"/>
          <a:ext cx="398823" cy="507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4638897" y="1222822"/>
        <a:ext cx="279176" cy="304522"/>
      </dsp:txXfrm>
    </dsp:sp>
    <dsp:sp modelId="{7A06BF77-ED66-441B-8C61-87ACAAA35738}">
      <dsp:nvSpPr>
        <dsp:cNvPr id="0" name=""/>
        <dsp:cNvSpPr/>
      </dsp:nvSpPr>
      <dsp:spPr>
        <a:xfrm>
          <a:off x="4996807" y="1328087"/>
          <a:ext cx="1503811" cy="150381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Cursos</a:t>
          </a:r>
          <a:endParaRPr lang="pt-BR" sz="1500" kern="1200" dirty="0"/>
        </a:p>
      </dsp:txBody>
      <dsp:txXfrm>
        <a:off x="5217035" y="1548315"/>
        <a:ext cx="1063355" cy="1063355"/>
      </dsp:txXfrm>
    </dsp:sp>
    <dsp:sp modelId="{6A4CB80B-685E-4B31-9ADB-5D49E7642F49}">
      <dsp:nvSpPr>
        <dsp:cNvPr id="0" name=""/>
        <dsp:cNvSpPr/>
      </dsp:nvSpPr>
      <dsp:spPr>
        <a:xfrm rot="6480000">
          <a:off x="5204169" y="2888429"/>
          <a:ext cx="398823" cy="507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5282479" y="2933040"/>
        <a:ext cx="279176" cy="304522"/>
      </dsp:txXfrm>
    </dsp:sp>
    <dsp:sp modelId="{DA175FDA-8179-4FF3-B506-CF08588C4927}">
      <dsp:nvSpPr>
        <dsp:cNvPr id="0" name=""/>
        <dsp:cNvSpPr/>
      </dsp:nvSpPr>
      <dsp:spPr>
        <a:xfrm>
          <a:off x="4299569" y="3473965"/>
          <a:ext cx="1503811" cy="150381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Ingressantes</a:t>
          </a:r>
          <a:endParaRPr lang="pt-BR" sz="1500" kern="1200" dirty="0"/>
        </a:p>
      </dsp:txBody>
      <dsp:txXfrm>
        <a:off x="4519797" y="3694193"/>
        <a:ext cx="1063355" cy="1063355"/>
      </dsp:txXfrm>
    </dsp:sp>
    <dsp:sp modelId="{086D799D-7FFA-4A29-84A1-E7D1F1AA4C63}">
      <dsp:nvSpPr>
        <dsp:cNvPr id="0" name=""/>
        <dsp:cNvSpPr/>
      </dsp:nvSpPr>
      <dsp:spPr>
        <a:xfrm rot="10800000">
          <a:off x="3735195" y="3972103"/>
          <a:ext cx="398823" cy="507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3854842" y="4073610"/>
        <a:ext cx="279176" cy="304522"/>
      </dsp:txXfrm>
    </dsp:sp>
    <dsp:sp modelId="{95FEBF92-E648-4847-BD18-9AEAD751B557}">
      <dsp:nvSpPr>
        <dsp:cNvPr id="0" name=""/>
        <dsp:cNvSpPr/>
      </dsp:nvSpPr>
      <dsp:spPr>
        <a:xfrm>
          <a:off x="2043259" y="3473965"/>
          <a:ext cx="1503811" cy="150381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Matrículas</a:t>
          </a:r>
          <a:endParaRPr lang="pt-BR" sz="1500" kern="1200" dirty="0"/>
        </a:p>
      </dsp:txBody>
      <dsp:txXfrm>
        <a:off x="2263487" y="3694193"/>
        <a:ext cx="1063355" cy="1063355"/>
      </dsp:txXfrm>
    </dsp:sp>
    <dsp:sp modelId="{B5E9070F-2DD0-4102-B863-3B882F7F5B9B}">
      <dsp:nvSpPr>
        <dsp:cNvPr id="0" name=""/>
        <dsp:cNvSpPr/>
      </dsp:nvSpPr>
      <dsp:spPr>
        <a:xfrm rot="15120000">
          <a:off x="2250622" y="2909899"/>
          <a:ext cx="398823" cy="507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10800000">
        <a:off x="2328932" y="3068302"/>
        <a:ext cx="279176" cy="304522"/>
      </dsp:txXfrm>
    </dsp:sp>
    <dsp:sp modelId="{CDBEEDDF-3A89-4028-801E-FE6649E6DDB2}">
      <dsp:nvSpPr>
        <dsp:cNvPr id="0" name=""/>
        <dsp:cNvSpPr/>
      </dsp:nvSpPr>
      <dsp:spPr>
        <a:xfrm>
          <a:off x="1346021" y="1328087"/>
          <a:ext cx="1503811" cy="150381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Concluintes</a:t>
          </a:r>
          <a:endParaRPr lang="pt-BR" sz="1500" kern="1200" dirty="0"/>
        </a:p>
      </dsp:txBody>
      <dsp:txXfrm>
        <a:off x="1566249" y="1548315"/>
        <a:ext cx="1063355" cy="1063355"/>
      </dsp:txXfrm>
    </dsp:sp>
    <dsp:sp modelId="{4710BEA3-9AB6-4470-9570-8F76ABA527B5}">
      <dsp:nvSpPr>
        <dsp:cNvPr id="0" name=""/>
        <dsp:cNvSpPr/>
      </dsp:nvSpPr>
      <dsp:spPr>
        <a:xfrm rot="19440000">
          <a:off x="2802079" y="1169747"/>
          <a:ext cx="398823" cy="50753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2813504" y="1306417"/>
        <a:ext cx="279176" cy="30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338C-081E-4B91-896F-1CB9534E497D}">
      <dsp:nvSpPr>
        <dsp:cNvPr id="0" name=""/>
        <dsp:cNvSpPr/>
      </dsp:nvSpPr>
      <dsp:spPr>
        <a:xfrm>
          <a:off x="2897801" y="30"/>
          <a:ext cx="1310687" cy="96622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Brasil</a:t>
          </a:r>
          <a:endParaRPr lang="pt-BR" sz="1800" kern="1200" dirty="0"/>
        </a:p>
      </dsp:txBody>
      <dsp:txXfrm>
        <a:off x="3089747" y="141530"/>
        <a:ext cx="926795" cy="683220"/>
      </dsp:txXfrm>
    </dsp:sp>
    <dsp:sp modelId="{9AAEDD7C-AF7C-4B7B-834D-E44149393548}">
      <dsp:nvSpPr>
        <dsp:cNvPr id="0" name=""/>
        <dsp:cNvSpPr/>
      </dsp:nvSpPr>
      <dsp:spPr>
        <a:xfrm rot="1542857">
          <a:off x="4135159" y="625134"/>
          <a:ext cx="102828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136686" y="683662"/>
        <a:ext cx="71980" cy="195659"/>
      </dsp:txXfrm>
    </dsp:sp>
    <dsp:sp modelId="{7A06BF77-ED66-441B-8C61-87ACAAA35738}">
      <dsp:nvSpPr>
        <dsp:cNvPr id="0" name=""/>
        <dsp:cNvSpPr/>
      </dsp:nvSpPr>
      <dsp:spPr>
        <a:xfrm>
          <a:off x="4143011" y="629293"/>
          <a:ext cx="1433619" cy="96622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Unidade da Federação</a:t>
          </a:r>
          <a:endParaRPr lang="pt-BR" sz="1400" kern="1200" dirty="0"/>
        </a:p>
      </dsp:txBody>
      <dsp:txXfrm>
        <a:off x="4352960" y="770793"/>
        <a:ext cx="1013721" cy="683220"/>
      </dsp:txXfrm>
    </dsp:sp>
    <dsp:sp modelId="{6A4CB80B-685E-4B31-9ADB-5D49E7642F49}">
      <dsp:nvSpPr>
        <dsp:cNvPr id="0" name=""/>
        <dsp:cNvSpPr/>
      </dsp:nvSpPr>
      <dsp:spPr>
        <a:xfrm rot="4251059">
          <a:off x="4985086" y="1584474"/>
          <a:ext cx="190548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5004292" y="1622693"/>
        <a:ext cx="133384" cy="195659"/>
      </dsp:txXfrm>
    </dsp:sp>
    <dsp:sp modelId="{DA175FDA-8179-4FF3-B506-CF08588C4927}">
      <dsp:nvSpPr>
        <dsp:cNvPr id="0" name=""/>
        <dsp:cNvSpPr/>
      </dsp:nvSpPr>
      <dsp:spPr>
        <a:xfrm>
          <a:off x="4528043" y="1911554"/>
          <a:ext cx="1554058" cy="9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Região</a:t>
          </a:r>
          <a:endParaRPr lang="pt-BR" sz="1600" kern="1200" dirty="0"/>
        </a:p>
      </dsp:txBody>
      <dsp:txXfrm>
        <a:off x="4755630" y="2053054"/>
        <a:ext cx="1098884" cy="683220"/>
      </dsp:txXfrm>
    </dsp:sp>
    <dsp:sp modelId="{086D799D-7FFA-4A29-84A1-E7D1F1AA4C63}">
      <dsp:nvSpPr>
        <dsp:cNvPr id="0" name=""/>
        <dsp:cNvSpPr/>
      </dsp:nvSpPr>
      <dsp:spPr>
        <a:xfrm rot="7339929">
          <a:off x="4819616" y="2838175"/>
          <a:ext cx="203058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4866365" y="2877659"/>
        <a:ext cx="142141" cy="195659"/>
      </dsp:txXfrm>
    </dsp:sp>
    <dsp:sp modelId="{95FEBF92-E648-4847-BD18-9AEAD751B557}">
      <dsp:nvSpPr>
        <dsp:cNvPr id="0" name=""/>
        <dsp:cNvSpPr/>
      </dsp:nvSpPr>
      <dsp:spPr>
        <a:xfrm>
          <a:off x="3735960" y="3135688"/>
          <a:ext cx="1588572" cy="96622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Área do Conhecimento</a:t>
          </a:r>
          <a:endParaRPr lang="pt-BR" sz="1400" kern="1200" dirty="0"/>
        </a:p>
      </dsp:txBody>
      <dsp:txXfrm>
        <a:off x="3968601" y="3277188"/>
        <a:ext cx="1123290" cy="683220"/>
      </dsp:txXfrm>
    </dsp:sp>
    <dsp:sp modelId="{B5E9070F-2DD0-4102-B863-3B882F7F5B9B}">
      <dsp:nvSpPr>
        <dsp:cNvPr id="0" name=""/>
        <dsp:cNvSpPr/>
      </dsp:nvSpPr>
      <dsp:spPr>
        <a:xfrm rot="10716336">
          <a:off x="3639480" y="3476595"/>
          <a:ext cx="68640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3660069" y="3541564"/>
        <a:ext cx="48048" cy="195659"/>
      </dsp:txXfrm>
    </dsp:sp>
    <dsp:sp modelId="{CDBEEDDF-3A89-4028-801E-FE6649E6DDB2}">
      <dsp:nvSpPr>
        <dsp:cNvPr id="0" name=""/>
        <dsp:cNvSpPr/>
      </dsp:nvSpPr>
      <dsp:spPr>
        <a:xfrm>
          <a:off x="2048264" y="3177123"/>
          <a:ext cx="1559459" cy="9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Categoria Administrativa</a:t>
          </a:r>
          <a:endParaRPr lang="pt-BR" sz="1400" kern="1200" dirty="0"/>
        </a:p>
      </dsp:txBody>
      <dsp:txXfrm>
        <a:off x="2276641" y="3318623"/>
        <a:ext cx="1102705" cy="683220"/>
      </dsp:txXfrm>
    </dsp:sp>
    <dsp:sp modelId="{4710BEA3-9AB6-4470-9570-8F76ABA527B5}">
      <dsp:nvSpPr>
        <dsp:cNvPr id="0" name=""/>
        <dsp:cNvSpPr/>
      </dsp:nvSpPr>
      <dsp:spPr>
        <a:xfrm rot="13885714">
          <a:off x="2284969" y="2931991"/>
          <a:ext cx="184596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2329923" y="3018860"/>
        <a:ext cx="129217" cy="195659"/>
      </dsp:txXfrm>
    </dsp:sp>
    <dsp:sp modelId="{5D998279-7D0B-4D27-97AF-3DEFD681D36A}">
      <dsp:nvSpPr>
        <dsp:cNvPr id="0" name=""/>
        <dsp:cNvSpPr/>
      </dsp:nvSpPr>
      <dsp:spPr>
        <a:xfrm>
          <a:off x="1184176" y="2043232"/>
          <a:ext cx="1479138" cy="9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Organização Acadêmica</a:t>
          </a:r>
          <a:endParaRPr lang="pt-BR" sz="1400" kern="1200" dirty="0"/>
        </a:p>
      </dsp:txBody>
      <dsp:txXfrm>
        <a:off x="1400791" y="2184732"/>
        <a:ext cx="1045908" cy="683220"/>
      </dsp:txXfrm>
    </dsp:sp>
    <dsp:sp modelId="{E544FA91-A220-40C4-942D-0402341F9263}">
      <dsp:nvSpPr>
        <dsp:cNvPr id="0" name=""/>
        <dsp:cNvSpPr/>
      </dsp:nvSpPr>
      <dsp:spPr>
        <a:xfrm rot="16971429">
          <a:off x="1958656" y="1662253"/>
          <a:ext cx="250194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87834" y="1764061"/>
        <a:ext cx="175136" cy="195659"/>
      </dsp:txXfrm>
    </dsp:sp>
    <dsp:sp modelId="{3AF9C353-5313-427E-9CDB-36489F5F0220}">
      <dsp:nvSpPr>
        <dsp:cNvPr id="0" name=""/>
        <dsp:cNvSpPr/>
      </dsp:nvSpPr>
      <dsp:spPr>
        <a:xfrm>
          <a:off x="1616217" y="629293"/>
          <a:ext cx="1260501" cy="9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Série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Histórica</a:t>
          </a:r>
          <a:endParaRPr lang="pt-BR" sz="1800" kern="1200" dirty="0"/>
        </a:p>
      </dsp:txBody>
      <dsp:txXfrm>
        <a:off x="1800813" y="770793"/>
        <a:ext cx="891309" cy="683220"/>
      </dsp:txXfrm>
    </dsp:sp>
    <dsp:sp modelId="{0111E195-7B19-4FDF-B9DF-7335311BD100}">
      <dsp:nvSpPr>
        <dsp:cNvPr id="0" name=""/>
        <dsp:cNvSpPr/>
      </dsp:nvSpPr>
      <dsp:spPr>
        <a:xfrm rot="20057143">
          <a:off x="2822962" y="639949"/>
          <a:ext cx="131978" cy="3260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824922" y="713758"/>
        <a:ext cx="92385" cy="1956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EE3FF-7357-4F6A-ACB9-69A166823503}">
      <dsp:nvSpPr>
        <dsp:cNvPr id="0" name=""/>
        <dsp:cNvSpPr/>
      </dsp:nvSpPr>
      <dsp:spPr>
        <a:xfrm>
          <a:off x="3006349" y="0"/>
          <a:ext cx="1202539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Doutorado: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baseline="0" dirty="0" smtClean="0">
              <a:solidFill>
                <a:schemeClr val="bg1"/>
              </a:solidFill>
            </a:rPr>
            <a:t>71.890</a:t>
          </a:r>
          <a:endParaRPr lang="pt-BR" sz="1900" kern="1200" baseline="0" dirty="0">
            <a:solidFill>
              <a:schemeClr val="bg1"/>
            </a:solidFill>
          </a:endParaRPr>
        </a:p>
      </dsp:txBody>
      <dsp:txXfrm>
        <a:off x="3006349" y="0"/>
        <a:ext cx="1202539" cy="690567"/>
      </dsp:txXfrm>
    </dsp:sp>
    <dsp:sp modelId="{82A06D3A-2C68-43B8-A943-65959BAAAA9F}">
      <dsp:nvSpPr>
        <dsp:cNvPr id="0" name=""/>
        <dsp:cNvSpPr/>
      </dsp:nvSpPr>
      <dsp:spPr>
        <a:xfrm>
          <a:off x="2405079" y="690567"/>
          <a:ext cx="2405079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Mestrado: 105.240</a:t>
          </a:r>
          <a:endParaRPr lang="pt-BR" sz="1900" kern="1200" dirty="0"/>
        </a:p>
      </dsp:txBody>
      <dsp:txXfrm>
        <a:off x="2825968" y="690567"/>
        <a:ext cx="1563301" cy="690567"/>
      </dsp:txXfrm>
    </dsp:sp>
    <dsp:sp modelId="{2FA91E78-9C26-4835-96C8-9B65E63962CD}">
      <dsp:nvSpPr>
        <dsp:cNvPr id="0" name=""/>
        <dsp:cNvSpPr/>
      </dsp:nvSpPr>
      <dsp:spPr>
        <a:xfrm>
          <a:off x="1803809" y="1381134"/>
          <a:ext cx="3607619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smtClean="0"/>
            <a:t>Graduação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kern="1200" dirty="0"/>
        </a:p>
      </dsp:txBody>
      <dsp:txXfrm>
        <a:off x="2435142" y="1381134"/>
        <a:ext cx="2344952" cy="690567"/>
      </dsp:txXfrm>
    </dsp:sp>
    <dsp:sp modelId="{45391048-032C-4833-9904-F04770F6AFF6}">
      <dsp:nvSpPr>
        <dsp:cNvPr id="0" name=""/>
        <dsp:cNvSpPr/>
      </dsp:nvSpPr>
      <dsp:spPr>
        <a:xfrm>
          <a:off x="1202539" y="2071701"/>
          <a:ext cx="4810158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smtClean="0"/>
            <a:t>Médio:  8.376.852 </a:t>
          </a:r>
          <a:endParaRPr lang="pt-BR" sz="24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2044317" y="2071701"/>
        <a:ext cx="3126603" cy="690567"/>
      </dsp:txXfrm>
    </dsp:sp>
    <dsp:sp modelId="{B738499D-2E4B-4260-8A10-3FA3AFBE4B1B}">
      <dsp:nvSpPr>
        <dsp:cNvPr id="0" name=""/>
        <dsp:cNvSpPr/>
      </dsp:nvSpPr>
      <dsp:spPr>
        <a:xfrm>
          <a:off x="601269" y="2762269"/>
          <a:ext cx="6012698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 dirty="0" smtClean="0"/>
            <a:t>Fundamental: 29.702.498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1653492" y="2762269"/>
        <a:ext cx="3908253" cy="690567"/>
      </dsp:txXfrm>
    </dsp:sp>
    <dsp:sp modelId="{4DFECD6D-F67F-4BF9-B3D4-1B36D49CBE72}">
      <dsp:nvSpPr>
        <dsp:cNvPr id="0" name=""/>
        <dsp:cNvSpPr/>
      </dsp:nvSpPr>
      <dsp:spPr>
        <a:xfrm>
          <a:off x="0" y="3452836"/>
          <a:ext cx="7215238" cy="690567"/>
        </a:xfrm>
        <a:prstGeom prst="trapezoid">
          <a:avLst>
            <a:gd name="adj" fmla="val 87069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Total geral Educação Básica: 50.545.050 </a:t>
          </a:r>
          <a:endParaRPr lang="pt-BR" sz="1900" kern="1200" dirty="0"/>
        </a:p>
      </dsp:txBody>
      <dsp:txXfrm>
        <a:off x="1262666" y="3452836"/>
        <a:ext cx="4689904" cy="690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3338C-081E-4B91-896F-1CB9534E497D}">
      <dsp:nvSpPr>
        <dsp:cNvPr id="0" name=""/>
        <dsp:cNvSpPr/>
      </dsp:nvSpPr>
      <dsp:spPr>
        <a:xfrm>
          <a:off x="3644079" y="1043"/>
          <a:ext cx="1570090" cy="157009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Cor</a:t>
          </a:r>
          <a:endParaRPr lang="pt-BR" sz="1800" kern="1200" dirty="0"/>
        </a:p>
      </dsp:txBody>
      <dsp:txXfrm>
        <a:off x="3874013" y="230977"/>
        <a:ext cx="1110222" cy="1110222"/>
      </dsp:txXfrm>
    </dsp:sp>
    <dsp:sp modelId="{9AAEDD7C-AF7C-4B7B-834D-E44149393548}">
      <dsp:nvSpPr>
        <dsp:cNvPr id="0" name=""/>
        <dsp:cNvSpPr/>
      </dsp:nvSpPr>
      <dsp:spPr>
        <a:xfrm rot="2160000">
          <a:off x="5164720" y="1207460"/>
          <a:ext cx="418098" cy="52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176697" y="1276578"/>
        <a:ext cx="292669" cy="317943"/>
      </dsp:txXfrm>
    </dsp:sp>
    <dsp:sp modelId="{7A06BF77-ED66-441B-8C61-87ACAAA35738}">
      <dsp:nvSpPr>
        <dsp:cNvPr id="0" name=""/>
        <dsp:cNvSpPr/>
      </dsp:nvSpPr>
      <dsp:spPr>
        <a:xfrm>
          <a:off x="5552514" y="1387603"/>
          <a:ext cx="1570090" cy="157009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Origem Escolar</a:t>
          </a:r>
          <a:endParaRPr lang="pt-BR" sz="1600" kern="1200" dirty="0"/>
        </a:p>
      </dsp:txBody>
      <dsp:txXfrm>
        <a:off x="5782448" y="1617537"/>
        <a:ext cx="1110222" cy="1110222"/>
      </dsp:txXfrm>
    </dsp:sp>
    <dsp:sp modelId="{6A4CB80B-685E-4B31-9ADB-5D49E7642F49}">
      <dsp:nvSpPr>
        <dsp:cNvPr id="0" name=""/>
        <dsp:cNvSpPr/>
      </dsp:nvSpPr>
      <dsp:spPr>
        <a:xfrm rot="6480000">
          <a:off x="5767688" y="3018191"/>
          <a:ext cx="418098" cy="52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5849782" y="3064527"/>
        <a:ext cx="292669" cy="317943"/>
      </dsp:txXfrm>
    </dsp:sp>
    <dsp:sp modelId="{DA175FDA-8179-4FF3-B506-CF08588C4927}">
      <dsp:nvSpPr>
        <dsp:cNvPr id="0" name=""/>
        <dsp:cNvSpPr/>
      </dsp:nvSpPr>
      <dsp:spPr>
        <a:xfrm>
          <a:off x="4823557" y="3631102"/>
          <a:ext cx="1570090" cy="157009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Renda Familiar</a:t>
          </a:r>
          <a:endParaRPr lang="pt-BR" sz="1600" kern="1200" dirty="0"/>
        </a:p>
      </dsp:txBody>
      <dsp:txXfrm>
        <a:off x="5053491" y="3861036"/>
        <a:ext cx="1110222" cy="1110222"/>
      </dsp:txXfrm>
    </dsp:sp>
    <dsp:sp modelId="{086D799D-7FFA-4A29-84A1-E7D1F1AA4C63}">
      <dsp:nvSpPr>
        <dsp:cNvPr id="0" name=""/>
        <dsp:cNvSpPr/>
      </dsp:nvSpPr>
      <dsp:spPr>
        <a:xfrm rot="10800000">
          <a:off x="4231908" y="4151195"/>
          <a:ext cx="418098" cy="52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4357337" y="4257176"/>
        <a:ext cx="292669" cy="317943"/>
      </dsp:txXfrm>
    </dsp:sp>
    <dsp:sp modelId="{95FEBF92-E648-4847-BD18-9AEAD751B557}">
      <dsp:nvSpPr>
        <dsp:cNvPr id="0" name=""/>
        <dsp:cNvSpPr/>
      </dsp:nvSpPr>
      <dsp:spPr>
        <a:xfrm>
          <a:off x="2464602" y="3631102"/>
          <a:ext cx="1570090" cy="157009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Escolari</a:t>
          </a:r>
          <a:r>
            <a:rPr lang="pt-BR" sz="1600" kern="1200" dirty="0" smtClean="0"/>
            <a:t>-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dade</a:t>
          </a:r>
          <a:r>
            <a:rPr lang="pt-BR" sz="1600" kern="1200" dirty="0" smtClean="0"/>
            <a:t> dos pais</a:t>
          </a:r>
          <a:endParaRPr lang="pt-BR" sz="1600" kern="1200" dirty="0"/>
        </a:p>
      </dsp:txBody>
      <dsp:txXfrm>
        <a:off x="2694536" y="3861036"/>
        <a:ext cx="1110222" cy="1110222"/>
      </dsp:txXfrm>
    </dsp:sp>
    <dsp:sp modelId="{B5E9070F-2DD0-4102-B863-3B882F7F5B9B}">
      <dsp:nvSpPr>
        <dsp:cNvPr id="0" name=""/>
        <dsp:cNvSpPr/>
      </dsp:nvSpPr>
      <dsp:spPr>
        <a:xfrm rot="15120000">
          <a:off x="2679775" y="3040699"/>
          <a:ext cx="418098" cy="52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2761869" y="3206325"/>
        <a:ext cx="292669" cy="317943"/>
      </dsp:txXfrm>
    </dsp:sp>
    <dsp:sp modelId="{CDBEEDDF-3A89-4028-801E-FE6649E6DDB2}">
      <dsp:nvSpPr>
        <dsp:cNvPr id="0" name=""/>
        <dsp:cNvSpPr/>
      </dsp:nvSpPr>
      <dsp:spPr>
        <a:xfrm>
          <a:off x="1735644" y="1387603"/>
          <a:ext cx="1570090" cy="1570090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Trabalho</a:t>
          </a:r>
          <a:endParaRPr lang="pt-BR" sz="2300" kern="1200" dirty="0"/>
        </a:p>
      </dsp:txBody>
      <dsp:txXfrm>
        <a:off x="1965578" y="1617537"/>
        <a:ext cx="1110222" cy="1110222"/>
      </dsp:txXfrm>
    </dsp:sp>
    <dsp:sp modelId="{4710BEA3-9AB6-4470-9570-8F76ABA527B5}">
      <dsp:nvSpPr>
        <dsp:cNvPr id="0" name=""/>
        <dsp:cNvSpPr/>
      </dsp:nvSpPr>
      <dsp:spPr>
        <a:xfrm rot="19440000">
          <a:off x="3256285" y="1221371"/>
          <a:ext cx="418098" cy="5299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3268262" y="1364215"/>
        <a:ext cx="292669" cy="317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3D2E90-3C26-46F6-B0A8-785FA7579E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733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9C50A-DC9F-49DF-8E83-4DAC981D96D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47E7F6-AA15-4D58-A151-CC2C4C44CBB0}" type="slidenum">
              <a:rPr lang="pt-BR" sz="1200">
                <a:latin typeface="Arial" charset="0"/>
              </a:rPr>
              <a:pPr algn="r"/>
              <a:t>1</a:t>
            </a:fld>
            <a:endParaRPr lang="pt-BR" sz="1200">
              <a:latin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9C50A-DC9F-49DF-8E83-4DAC981D96D8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47E7F6-AA15-4D58-A151-CC2C4C44CBB0}" type="slidenum">
              <a:rPr lang="pt-BR" sz="1200">
                <a:latin typeface="Arial" charset="0"/>
              </a:rPr>
              <a:pPr algn="r"/>
              <a:t>43</a:t>
            </a:fld>
            <a:endParaRPr lang="pt-BR" sz="1200">
              <a:latin typeface="Arial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42910" y="57148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5D14-3B33-4CCB-8194-2D6EFAACAB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AEA20-06C3-455C-9BB4-E5CB15043A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6715125" y="5929313"/>
            <a:ext cx="914400" cy="9144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DBDC5-734D-4D8D-8736-DB5222C0B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80B86-1C73-40D6-ACCB-547303EC7D83}" type="datetimeFigureOut">
              <a:rPr lang="pt-BR" smtClean="0"/>
              <a:pPr/>
              <a:t>07/05/2014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FF65-B91A-4B71-955E-A38FAA12B96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Office_PowerPoint1.sld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Office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Slide_do_Microsoft_Office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00125" y="1000125"/>
            <a:ext cx="7010400" cy="1600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 dirty="0" smtClean="0"/>
              <a:t>20 </a:t>
            </a:r>
            <a:r>
              <a:rPr lang="pt-BR" sz="2800" b="1" dirty="0"/>
              <a:t>A</a:t>
            </a:r>
            <a:r>
              <a:rPr lang="pt-BR" sz="2800" b="1" dirty="0" smtClean="0"/>
              <a:t>nos de Educação Superior:</a:t>
            </a:r>
          </a:p>
          <a:p>
            <a:pPr algn="ctr"/>
            <a:r>
              <a:rPr lang="pt-BR" sz="2800" b="1" dirty="0" smtClean="0"/>
              <a:t>Expansão e Democratização</a:t>
            </a:r>
            <a:endParaRPr lang="pt-BR" sz="2800" b="1" dirty="0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857500" y="3286125"/>
            <a:ext cx="3586163" cy="7191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/>
              <a:t>ristoff.dilvo@gmail.com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02" name="_s185413"/>
          <p:cNvCxnSpPr>
            <a:cxnSpLocks noChangeShapeType="1"/>
            <a:stCxn id="266246" idx="0"/>
            <a:endCxn id="266244" idx="2"/>
          </p:cNvCxnSpPr>
          <p:nvPr/>
        </p:nvCxnSpPr>
        <p:spPr bwMode="auto">
          <a:xfrm rot="5400000" flipH="1">
            <a:off x="4899025" y="2041525"/>
            <a:ext cx="1331913" cy="2017713"/>
          </a:xfrm>
          <a:prstGeom prst="bentConnector3">
            <a:avLst>
              <a:gd name="adj1" fmla="val 50060"/>
            </a:avLst>
          </a:prstGeom>
          <a:noFill/>
          <a:ln w="28575">
            <a:solidFill>
              <a:srgbClr val="540000"/>
            </a:solidFill>
            <a:miter lim="800000"/>
            <a:headEnd/>
            <a:tailEnd/>
          </a:ln>
        </p:spPr>
      </p:cxnSp>
      <p:cxnSp>
        <p:nvCxnSpPr>
          <p:cNvPr id="51203" name="_s185414"/>
          <p:cNvCxnSpPr>
            <a:cxnSpLocks noChangeShapeType="1"/>
            <a:stCxn id="266245" idx="0"/>
            <a:endCxn id="266244" idx="2"/>
          </p:cNvCxnSpPr>
          <p:nvPr/>
        </p:nvCxnSpPr>
        <p:spPr bwMode="auto">
          <a:xfrm rot="-5400000">
            <a:off x="2774950" y="1935163"/>
            <a:ext cx="1331913" cy="2230437"/>
          </a:xfrm>
          <a:prstGeom prst="bentConnector3">
            <a:avLst>
              <a:gd name="adj1" fmla="val 50060"/>
            </a:avLst>
          </a:prstGeom>
          <a:noFill/>
          <a:ln w="28575">
            <a:solidFill>
              <a:srgbClr val="540000"/>
            </a:solidFill>
            <a:miter lim="800000"/>
            <a:headEnd/>
            <a:tailEnd/>
          </a:ln>
        </p:spPr>
      </p:cxnSp>
      <p:sp>
        <p:nvSpPr>
          <p:cNvPr id="266244" name="_s185415"/>
          <p:cNvSpPr>
            <a:spLocks noChangeArrowheads="1"/>
          </p:cNvSpPr>
          <p:nvPr/>
        </p:nvSpPr>
        <p:spPr bwMode="auto">
          <a:xfrm>
            <a:off x="3924300" y="1052513"/>
            <a:ext cx="1263650" cy="1331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3723B"/>
              </a:gs>
              <a:gs pos="50000">
                <a:srgbClr val="F9F67F"/>
              </a:gs>
              <a:gs pos="100000">
                <a:srgbClr val="73723B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endParaRPr lang="pt-BR" sz="1400" b="1" dirty="0">
              <a:latin typeface="Verdana" pitchFamily="34" charset="0"/>
            </a:endParaRPr>
          </a:p>
          <a:p>
            <a:pPr algn="ctr"/>
            <a:r>
              <a:rPr lang="pt-BR" sz="1400" b="1" dirty="0">
                <a:latin typeface="Verdana" pitchFamily="34" charset="0"/>
              </a:rPr>
              <a:t>TOTAL</a:t>
            </a:r>
          </a:p>
          <a:p>
            <a:pPr algn="ctr"/>
            <a:r>
              <a:rPr lang="pt-BR" sz="1400" b="1" dirty="0" smtClean="0">
                <a:latin typeface="Verdana" pitchFamily="34" charset="0"/>
              </a:rPr>
              <a:t>2.365</a:t>
            </a:r>
            <a:endParaRPr lang="pt-BR" sz="1400" b="1" dirty="0">
              <a:latin typeface="Verdana" pitchFamily="34" charset="0"/>
            </a:endParaRPr>
          </a:p>
          <a:p>
            <a:pPr algn="ctr"/>
            <a:endParaRPr lang="pt-BR" sz="1400" b="1" dirty="0">
              <a:latin typeface="Verdana" pitchFamily="34" charset="0"/>
            </a:endParaRPr>
          </a:p>
        </p:txBody>
      </p:sp>
      <p:sp>
        <p:nvSpPr>
          <p:cNvPr id="266245" name="_s185416"/>
          <p:cNvSpPr>
            <a:spLocks noChangeArrowheads="1"/>
          </p:cNvSpPr>
          <p:nvPr/>
        </p:nvSpPr>
        <p:spPr bwMode="auto">
          <a:xfrm>
            <a:off x="1692275" y="3716338"/>
            <a:ext cx="1265238" cy="1331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Verdana" pitchFamily="34" charset="0"/>
              </a:rPr>
              <a:t>190</a:t>
            </a:r>
            <a:endParaRPr lang="pt-BR" sz="10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t-BR" sz="1000" b="1" dirty="0">
                <a:solidFill>
                  <a:schemeClr val="bg1"/>
                </a:solidFill>
                <a:latin typeface="Verdana" pitchFamily="34" charset="0"/>
              </a:rPr>
              <a:t>UNIVERSIDADES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Verdana" pitchFamily="34" charset="0"/>
              </a:rPr>
              <a:t>101 públicas</a:t>
            </a:r>
          </a:p>
          <a:p>
            <a:pPr algn="ctr"/>
            <a:r>
              <a:rPr lang="pt-BR" sz="1000" b="1" dirty="0" smtClean="0">
                <a:solidFill>
                  <a:schemeClr val="bg1"/>
                </a:solidFill>
                <a:latin typeface="Verdana" pitchFamily="34" charset="0"/>
              </a:rPr>
              <a:t>89 privadas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Verdana" pitchFamily="34" charset="0"/>
              </a:rPr>
              <a:t>8%</a:t>
            </a:r>
            <a:endParaRPr lang="pt-BR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46" name="_s185417"/>
          <p:cNvSpPr>
            <a:spLocks noChangeArrowheads="1"/>
          </p:cNvSpPr>
          <p:nvPr/>
        </p:nvSpPr>
        <p:spPr bwMode="auto">
          <a:xfrm>
            <a:off x="5940425" y="3716338"/>
            <a:ext cx="1265238" cy="13319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pt-BR" sz="1000" b="1" dirty="0" smtClean="0">
                <a:solidFill>
                  <a:schemeClr val="bg1"/>
                </a:solidFill>
                <a:latin typeface="Verdana" pitchFamily="34" charset="0"/>
              </a:rPr>
              <a:t>2.175</a:t>
            </a:r>
            <a:endParaRPr lang="pt-BR" sz="10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itchFamily="34" charset="0"/>
              </a:rPr>
              <a:t>OUTRAS ORG. </a:t>
            </a:r>
          </a:p>
          <a:p>
            <a:pPr algn="ctr">
              <a:defRPr/>
            </a:pPr>
            <a:r>
              <a:rPr lang="pt-BR" sz="1000" b="1" dirty="0">
                <a:solidFill>
                  <a:schemeClr val="bg1"/>
                </a:solidFill>
                <a:latin typeface="Verdana" pitchFamily="34" charset="0"/>
              </a:rPr>
              <a:t>ACADÊMICAS</a:t>
            </a:r>
          </a:p>
          <a:p>
            <a:pPr algn="ctr">
              <a:defRPr/>
            </a:pPr>
            <a:endParaRPr lang="pt-BR" sz="10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Verdana" pitchFamily="34" charset="0"/>
              </a:rPr>
              <a:t>92%</a:t>
            </a:r>
          </a:p>
        </p:txBody>
      </p:sp>
      <p:sp>
        <p:nvSpPr>
          <p:cNvPr id="266247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2800" b="1">
                <a:solidFill>
                  <a:schemeClr val="bg1"/>
                </a:solidFill>
                <a:latin typeface="Verdana" pitchFamily="34" charset="0"/>
              </a:rPr>
              <a:t>Instituições por Organização Acadêmica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 autoUpdateAnimBg="0"/>
      <p:bldP spid="266245" grpId="0" animBg="1" autoUpdateAnimBg="0"/>
      <p:bldP spid="266246" grpId="0" animBg="1" autoUpdateAnimBg="0"/>
      <p:bldP spid="26624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IES por número de Matrículas</a:t>
            </a:r>
            <a:endParaRPr lang="pt-BR" b="1" dirty="0">
              <a:solidFill>
                <a:srgbClr val="A50021"/>
              </a:solidFill>
              <a:latin typeface="Verdana" pitchFamily="34" charset="0"/>
            </a:endParaRPr>
          </a:p>
        </p:txBody>
      </p:sp>
      <p:graphicFrame>
        <p:nvGraphicFramePr>
          <p:cNvPr id="199885" name="Object 205"/>
          <p:cNvGraphicFramePr>
            <a:graphicFrameLocks noGrp="1" noChangeAspect="1"/>
          </p:cNvGraphicFramePr>
          <p:nvPr>
            <p:ph idx="4294967295"/>
          </p:nvPr>
        </p:nvGraphicFramePr>
        <p:xfrm>
          <a:off x="552620" y="1052736"/>
          <a:ext cx="7618863" cy="4469507"/>
        </p:xfrm>
        <a:graphic>
          <a:graphicData uri="http://schemas.openxmlformats.org/presentationml/2006/ole">
            <p:oleObj spid="_x0000_s1031" name="Gráfico" r:id="rId3" imgW="6096000" imgH="4067243" progId="MSGraph.Chart.8">
              <p:embed followColorScheme="full"/>
            </p:oleObj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2195736" y="1124744"/>
            <a:ext cx="720080" cy="4320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59 %</a:t>
            </a:r>
            <a:endParaRPr lang="pt-BR" sz="16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660232" y="3140968"/>
            <a:ext cx="576064" cy="288032"/>
          </a:xfrm>
          <a:prstGeom prst="roundRect">
            <a:avLst>
              <a:gd name="adj" fmla="val 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5 %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OleChart spid="1998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899592" y="908724"/>
          <a:ext cx="7200801" cy="4176459"/>
        </p:xfrm>
        <a:graphic>
          <a:graphicData uri="http://schemas.openxmlformats.org/drawingml/2006/table">
            <a:tbl>
              <a:tblPr/>
              <a:tblGrid>
                <a:gridCol w="562303"/>
                <a:gridCol w="1494473"/>
                <a:gridCol w="1028805"/>
                <a:gridCol w="1028805"/>
                <a:gridCol w="1028805"/>
                <a:gridCol w="1028805"/>
                <a:gridCol w="1028805"/>
              </a:tblGrid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dirty="0"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MyriadPro-Cond"/>
                          <a:ea typeface="Calibri"/>
                          <a:cs typeface="MyriadPro-Cond"/>
                        </a:rPr>
                        <a:t>Total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MyriadPro-Cond"/>
                          <a:ea typeface="Calibri"/>
                          <a:cs typeface="MyriadPro-Cond"/>
                        </a:rPr>
                        <a:t>Federal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MyriadPro-Cond"/>
                          <a:ea typeface="Calibri"/>
                          <a:cs typeface="MyriadPro-Cond"/>
                        </a:rPr>
                        <a:t>Estadual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MyriadPro-Cond"/>
                          <a:ea typeface="Calibri"/>
                          <a:cs typeface="MyriadPro-Cond"/>
                        </a:rPr>
                        <a:t>Municipal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latin typeface="MyriadPro-Cond"/>
                          <a:ea typeface="Calibri"/>
                          <a:cs typeface="MyriadPro-Cond"/>
                        </a:rPr>
                        <a:t>Privadas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Brasil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2.365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103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110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71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2.081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Ate 1.000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1.396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55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44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1.285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De 1.001 a 2.001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379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17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333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De 2.001 a 3.000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173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6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148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De 3.001 a 5.000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155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9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2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143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De 5.001 a 7.000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74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4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57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De 7.000 a 10.000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59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10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40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>
                        <a:solidFill>
                          <a:srgbClr val="FFFFFF"/>
                        </a:solidFill>
                        <a:latin typeface="MyriadPro-Cond"/>
                        <a:ea typeface="Calibri"/>
                        <a:cs typeface="MyriadPro-Cond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Mais de 10.000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129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33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18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3</a:t>
                      </a:r>
                      <a:endParaRPr lang="pt-B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latin typeface="MyriadPro-Cond"/>
                          <a:ea typeface="Calibri"/>
                          <a:cs typeface="MyriadPro-Cond"/>
                        </a:rPr>
                        <a:t>75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pt-BR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1642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yriadPro-Bold"/>
              </a:rPr>
              <a:t>Distribuição do Número de Instituições de Educação Superior, por Categoria Administrativa, segundo Faixas de Matrículas de Graduação 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MyriadPro-Bold"/>
              </a:rPr>
              <a:t>Presencial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MyriadPro-Bold"/>
              </a:rPr>
              <a:t>– Brasil  2011</a:t>
            </a:r>
            <a:r>
              <a:rPr kumimoji="0" lang="pt-BR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MyriadPro-Cond"/>
              </a:rPr>
              <a:t> -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323850" y="908050"/>
          <a:ext cx="8143875" cy="4287838"/>
        </p:xfrm>
        <a:graphic>
          <a:graphicData uri="http://schemas.openxmlformats.org/presentationml/2006/ole">
            <p:oleObj spid="_x0000_s3079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dos Cursos de Graduação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211960" y="1124744"/>
            <a:ext cx="2592288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1991-2011= + 520% </a:t>
            </a:r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4067944" y="386104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86%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323850" y="908050"/>
          <a:ext cx="8143875" cy="4287838"/>
        </p:xfrm>
        <a:graphic>
          <a:graphicData uri="http://schemas.openxmlformats.org/presentationml/2006/ole">
            <p:oleObj spid="_x0000_s171015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Cursos de Graduação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23728" y="3140968"/>
            <a:ext cx="8640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66%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323850" y="908050"/>
          <a:ext cx="8143875" cy="4287838"/>
        </p:xfrm>
        <a:graphic>
          <a:graphicData uri="http://schemas.openxmlformats.org/presentationml/2006/ole">
            <p:oleObj spid="_x0000_s172039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Evolução dos Cursos de Graduação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600" y="908720"/>
            <a:ext cx="6984777" cy="4248472"/>
            <a:chOff x="1290" y="981"/>
            <a:chExt cx="3089" cy="1118"/>
          </a:xfrm>
        </p:grpSpPr>
        <p:cxnSp>
          <p:nvCxnSpPr>
            <p:cNvPr id="50180" name="_s236558"/>
            <p:cNvCxnSpPr>
              <a:cxnSpLocks noChangeShapeType="1"/>
              <a:stCxn id="50184" idx="0"/>
              <a:endCxn id="50182" idx="2"/>
            </p:cNvCxnSpPr>
            <p:nvPr/>
          </p:nvCxnSpPr>
          <p:spPr bwMode="auto">
            <a:xfrm rot="5400000" flipH="1">
              <a:off x="3139" y="1124"/>
              <a:ext cx="224" cy="831"/>
            </a:xfrm>
            <a:prstGeom prst="bentConnector3">
              <a:avLst>
                <a:gd name="adj1" fmla="val 321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50181" name="_s236557"/>
            <p:cNvCxnSpPr>
              <a:cxnSpLocks noChangeShapeType="1"/>
              <a:stCxn id="50183" idx="0"/>
              <a:endCxn id="50182" idx="2"/>
            </p:cNvCxnSpPr>
            <p:nvPr/>
          </p:nvCxnSpPr>
          <p:spPr bwMode="auto">
            <a:xfrm rot="-5400000">
              <a:off x="2307" y="1124"/>
              <a:ext cx="224" cy="832"/>
            </a:xfrm>
            <a:prstGeom prst="bentConnector3">
              <a:avLst>
                <a:gd name="adj1" fmla="val 321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sp>
          <p:nvSpPr>
            <p:cNvPr id="50182" name="_s236553"/>
            <p:cNvSpPr>
              <a:spLocks noChangeArrowheads="1"/>
            </p:cNvSpPr>
            <p:nvPr/>
          </p:nvSpPr>
          <p:spPr bwMode="auto">
            <a:xfrm>
              <a:off x="2122" y="981"/>
              <a:ext cx="1425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3723B"/>
                </a:gs>
                <a:gs pos="50000">
                  <a:srgbClr val="F9F67F"/>
                </a:gs>
                <a:gs pos="100000">
                  <a:srgbClr val="73723B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 dirty="0" smtClean="0"/>
                <a:t>30.420</a:t>
              </a:r>
              <a:r>
                <a:rPr lang="pt-BR" sz="1600" dirty="0" smtClean="0"/>
                <a:t> </a:t>
              </a:r>
              <a:r>
                <a:rPr lang="pt-BR" sz="1500" b="1" dirty="0" smtClean="0">
                  <a:latin typeface="Arial" charset="0"/>
                </a:rPr>
                <a:t> Cursos</a:t>
              </a:r>
              <a:endParaRPr lang="pt-BR" sz="1500" b="1" dirty="0">
                <a:latin typeface="Arial" charset="0"/>
              </a:endParaRPr>
            </a:p>
          </p:txBody>
        </p:sp>
        <p:sp>
          <p:nvSpPr>
            <p:cNvPr id="50183" name="_s236554"/>
            <p:cNvSpPr>
              <a:spLocks noChangeArrowheads="1"/>
            </p:cNvSpPr>
            <p:nvPr/>
          </p:nvSpPr>
          <p:spPr bwMode="auto">
            <a:xfrm>
              <a:off x="1290" y="1652"/>
              <a:ext cx="1426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 IES Públicas:  9.833</a:t>
              </a:r>
            </a:p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(145 autônomas)</a:t>
              </a:r>
            </a:p>
            <a:p>
              <a:pPr algn="ctr"/>
              <a:endParaRPr lang="pt-BR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endParaRPr lang="pt-BR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184" name="_s236555"/>
            <p:cNvSpPr>
              <a:spLocks noChangeArrowheads="1"/>
            </p:cNvSpPr>
            <p:nvPr/>
          </p:nvSpPr>
          <p:spPr bwMode="auto">
            <a:xfrm>
              <a:off x="2953" y="1652"/>
              <a:ext cx="1426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472F"/>
                </a:gs>
                <a:gs pos="5000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Em IES Privadas: </a:t>
              </a:r>
              <a:r>
                <a:rPr lang="pt-BR" sz="1800" b="1" dirty="0" smtClean="0">
                  <a:solidFill>
                    <a:schemeClr val="bg1"/>
                  </a:solidFill>
                </a:rPr>
                <a:t>20.587</a:t>
              </a:r>
            </a:p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(208 autônomas)</a:t>
              </a:r>
              <a:endParaRPr lang="pt-BR" sz="1800" b="1" dirty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endParaRPr lang="pt-BR" sz="1800" b="1" dirty="0" smtClean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= 68%</a:t>
              </a:r>
              <a:endParaRPr lang="pt-BR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63189" name="AutoShape 2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A50021"/>
                </a:solidFill>
                <a:latin typeface="Verdana" pitchFamily="34" charset="0"/>
              </a:rPr>
              <a:t>Cursos </a:t>
            </a:r>
            <a:r>
              <a:rPr lang="pt-BR" sz="2800" b="1" dirty="0">
                <a:solidFill>
                  <a:srgbClr val="A50021"/>
                </a:solidFill>
                <a:latin typeface="Verdana" pitchFamily="34" charset="0"/>
              </a:rPr>
              <a:t>por Categoria </a:t>
            </a:r>
            <a:r>
              <a:rPr lang="pt-BR" sz="2800" b="1" dirty="0" smtClean="0">
                <a:solidFill>
                  <a:srgbClr val="A50021"/>
                </a:solidFill>
                <a:latin typeface="Verdana" pitchFamily="34" charset="0"/>
              </a:rPr>
              <a:t>Administrativa</a:t>
            </a:r>
          </a:p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A50021"/>
                </a:solidFill>
                <a:latin typeface="Verdana" pitchFamily="34" charset="0"/>
              </a:rPr>
              <a:t>2011</a:t>
            </a:r>
            <a:endParaRPr lang="pt-BR" sz="2800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62327" y="436510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800" b="1" dirty="0" smtClean="0">
                <a:solidFill>
                  <a:schemeClr val="bg1"/>
                </a:solidFill>
                <a:latin typeface="Arial" charset="0"/>
              </a:rPr>
              <a:t>= 32%</a:t>
            </a:r>
            <a:endParaRPr lang="pt-BR" sz="1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857224" y="928670"/>
          <a:ext cx="721523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>
                <a:solidFill>
                  <a:srgbClr val="003300"/>
                </a:solidFill>
                <a:latin typeface="Verdana" pitchFamily="34" charset="0"/>
              </a:rPr>
              <a:t>Matrículas por nível</a:t>
            </a:r>
            <a:endParaRPr lang="pt-BR" sz="1600" b="1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3707904" y="2708920"/>
            <a:ext cx="1368152" cy="2879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BR" sz="1800" dirty="0" smtClean="0"/>
              <a:t>6.739.689</a:t>
            </a:r>
            <a:endParaRPr lang="pt-BR" sz="1800" dirty="0">
              <a:latin typeface="Arial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452320" y="4869160"/>
            <a:ext cx="64807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2011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" grpId="0" animBg="1" autoUpdateAnimBg="0"/>
      <p:bldP spid="2611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323850" y="908050"/>
          <a:ext cx="8143875" cy="4287838"/>
        </p:xfrm>
        <a:graphic>
          <a:graphicData uri="http://schemas.openxmlformats.org/presentationml/2006/ole">
            <p:oleObj spid="_x0000_s169991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das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Matrículas da Graduação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355976" y="3861048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+ 66%</a:t>
            </a:r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5508104" y="3356992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+ 16%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732240" y="2852936"/>
            <a:ext cx="136815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+ 28%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980728"/>
          <a:ext cx="8143875" cy="4287838"/>
        </p:xfrm>
        <a:graphic>
          <a:graphicData uri="http://schemas.openxmlformats.org/presentationml/2006/ole">
            <p:oleObj spid="_x0000_s132103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das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Matrículas da Graduação por 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Categoria Administrativa – 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75656" y="1124744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+ 418%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860032" y="1124744"/>
            <a:ext cx="30963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</a:t>
            </a:r>
            <a:r>
              <a:rPr lang="pt-BR" b="1" dirty="0" smtClean="0"/>
              <a:t>193%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3298" grpId="0" bld="category"/>
      <p:bldP spid="18329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3419872" y="2420888"/>
            <a:ext cx="2376264" cy="14401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Período:</a:t>
            </a:r>
          </a:p>
          <a:p>
            <a:pPr algn="ctr"/>
            <a:r>
              <a:rPr lang="pt-BR" dirty="0" smtClean="0"/>
              <a:t>1991-2011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 dirty="0" smtClean="0">
                <a:latin typeface="Verdana" pitchFamily="34" charset="0"/>
              </a:rPr>
              <a:t>Matrículas por categoria administrativa</a:t>
            </a:r>
          </a:p>
          <a:p>
            <a:pPr algn="ctr" eaLnBrk="0" hangingPunct="0"/>
            <a:r>
              <a:rPr lang="pt-BR" sz="2800" b="1" dirty="0" smtClean="0">
                <a:latin typeface="Verdana" pitchFamily="34" charset="0"/>
              </a:rPr>
              <a:t>1991-2011</a:t>
            </a:r>
            <a:endParaRPr lang="pt-BR" sz="2800" b="1" dirty="0">
              <a:latin typeface="Verdana" pitchFamily="34" charset="0"/>
            </a:endParaRPr>
          </a:p>
        </p:txBody>
      </p:sp>
      <p:graphicFrame>
        <p:nvGraphicFramePr>
          <p:cNvPr id="248834" name="Object 2"/>
          <p:cNvGraphicFramePr>
            <a:graphicFrameLocks noGrp="1" noChangeAspect="1"/>
          </p:cNvGraphicFramePr>
          <p:nvPr/>
        </p:nvGraphicFramePr>
        <p:xfrm>
          <a:off x="899592" y="764704"/>
          <a:ext cx="7200900" cy="4818063"/>
        </p:xfrm>
        <a:graphic>
          <a:graphicData uri="http://schemas.openxmlformats.org/presentationml/2006/ole">
            <p:oleObj spid="_x0000_s23559" name="Gráfico" r:id="rId3" imgW="60960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71736" y="1571612"/>
          <a:ext cx="3929604" cy="4280016"/>
        </p:xfrm>
        <a:graphic>
          <a:graphicData uri="http://schemas.openxmlformats.org/drawingml/2006/table">
            <a:tbl>
              <a:tblPr/>
              <a:tblGrid>
                <a:gridCol w="654934"/>
                <a:gridCol w="654934"/>
                <a:gridCol w="654934"/>
                <a:gridCol w="654934"/>
                <a:gridCol w="654934"/>
                <a:gridCol w="654934"/>
              </a:tblGrid>
              <a:tr h="1941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Privada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Pública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959.320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605.736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1.565.056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906.126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629.662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1.535.788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941.152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653.516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1.594.668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970.584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690.450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1.661.034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1.059.163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700.540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1.759.703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1.133.102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735.427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1.868.529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1.186.433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759.182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1.945.615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1.321.229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804.729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2.125.958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1.537.923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832.022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2.369.945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1.807.219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888.708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2.695.927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2.091.529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944.584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3.036.113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pt-B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2.434.650</a:t>
                      </a:r>
                      <a:endParaRPr lang="pt-BR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1.085.977</a:t>
                      </a:r>
                      <a:endParaRPr lang="pt-B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pt-B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3.520.627</a:t>
                      </a:r>
                      <a:endParaRPr lang="pt-BR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2.760.759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1.176.174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3.936.933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3.009.027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1.214.317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4.223.344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3.321.094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1.246.704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4.567.798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3.632.487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1.251.365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4.883.852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3.914.970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1.335.177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5.250.147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4.255.064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1.552.953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5.808.017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4.430.157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1.523.864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5.954.021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4.736.001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1.643.298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6.379.299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4.966.374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1.773.315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6.739.689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das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Matrículas da Graduação por 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Categoria Administrativa – 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Matrículas por Nível e Categoria Administrativa (%)</a:t>
            </a:r>
          </a:p>
        </p:txBody>
      </p:sp>
      <p:graphicFrame>
        <p:nvGraphicFramePr>
          <p:cNvPr id="199885" name="Object 205"/>
          <p:cNvGraphicFramePr>
            <a:graphicFrameLocks noGrp="1" noChangeAspect="1"/>
          </p:cNvGraphicFramePr>
          <p:nvPr>
            <p:ph idx="4294967295"/>
          </p:nvPr>
        </p:nvGraphicFramePr>
        <p:xfrm>
          <a:off x="642910" y="1428736"/>
          <a:ext cx="7129463" cy="4476750"/>
        </p:xfrm>
        <a:graphic>
          <a:graphicData uri="http://schemas.openxmlformats.org/presentationml/2006/ole">
            <p:oleObj spid="_x0000_s107527" name="Gráfico" r:id="rId3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OleChart spid="19988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Matrículas Fies + </a:t>
            </a:r>
            <a:r>
              <a:rPr lang="pt-BR" dirty="0" err="1" smtClean="0"/>
              <a:t>Prouni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000099" y="2000241"/>
          <a:ext cx="7286676" cy="3571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588"/>
                <a:gridCol w="1413524"/>
                <a:gridCol w="1025011"/>
                <a:gridCol w="1099408"/>
                <a:gridCol w="1536484"/>
                <a:gridCol w="1169671"/>
                <a:gridCol w="185990"/>
              </a:tblGrid>
              <a:tr h="1520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Ano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CONTRATOS NOVO FIES ATIVOS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PROUNI Bolsas Ativas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Fies 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Prouni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Matrículas - Rede Privada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% das matrículas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74.700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433.706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508.406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4.736.001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11%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224.782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466.094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690.876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4.966.374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14%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591.718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490.329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1.082.047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5.140.312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512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2013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1.143.630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516.889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1.660.519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5.345.924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31%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3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Matrículas/10.000 habitantes</a:t>
            </a:r>
            <a:endParaRPr lang="pt-BR" dirty="0"/>
          </a:p>
        </p:txBody>
      </p:sp>
      <p:pic>
        <p:nvPicPr>
          <p:cNvPr id="325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2000240"/>
            <a:ext cx="7221290" cy="368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33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827584" y="836712"/>
          <a:ext cx="7315200" cy="5791200"/>
        </p:xfrm>
        <a:graphic>
          <a:graphicData uri="http://schemas.openxmlformats.org/presentationml/2006/ole">
            <p:oleObj spid="_x0000_s159751" name="Photo Editor Photo" r:id="rId3" imgW="4247619" imgH="347619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838200"/>
            <a:ext cx="5116513" cy="2717800"/>
            <a:chOff x="728" y="1584"/>
            <a:chExt cx="2783" cy="1046"/>
          </a:xfrm>
        </p:grpSpPr>
        <p:sp>
          <p:nvSpPr>
            <p:cNvPr id="2086" name="Freeform 4"/>
            <p:cNvSpPr>
              <a:spLocks/>
            </p:cNvSpPr>
            <p:nvPr/>
          </p:nvSpPr>
          <p:spPr bwMode="auto">
            <a:xfrm rot="-5432">
              <a:off x="2983" y="2158"/>
              <a:ext cx="528" cy="472"/>
            </a:xfrm>
            <a:custGeom>
              <a:avLst/>
              <a:gdLst>
                <a:gd name="T0" fmla="*/ 26 w 888"/>
                <a:gd name="T1" fmla="*/ 1 h 1646"/>
                <a:gd name="T2" fmla="*/ 37 w 888"/>
                <a:gd name="T3" fmla="*/ 1 h 1646"/>
                <a:gd name="T4" fmla="*/ 37 w 888"/>
                <a:gd name="T5" fmla="*/ 1 h 1646"/>
                <a:gd name="T6" fmla="*/ 37 w 888"/>
                <a:gd name="T7" fmla="*/ 1 h 1646"/>
                <a:gd name="T8" fmla="*/ 39 w 888"/>
                <a:gd name="T9" fmla="*/ 1 h 1646"/>
                <a:gd name="T10" fmla="*/ 35 w 888"/>
                <a:gd name="T11" fmla="*/ 1 h 1646"/>
                <a:gd name="T12" fmla="*/ 35 w 888"/>
                <a:gd name="T13" fmla="*/ 1 h 1646"/>
                <a:gd name="T14" fmla="*/ 36 w 888"/>
                <a:gd name="T15" fmla="*/ 1 h 1646"/>
                <a:gd name="T16" fmla="*/ 37 w 888"/>
                <a:gd name="T17" fmla="*/ 1 h 1646"/>
                <a:gd name="T18" fmla="*/ 36 w 888"/>
                <a:gd name="T19" fmla="*/ 1 h 1646"/>
                <a:gd name="T20" fmla="*/ 31 w 888"/>
                <a:gd name="T21" fmla="*/ 0 h 1646"/>
                <a:gd name="T22" fmla="*/ 32 w 888"/>
                <a:gd name="T23" fmla="*/ 0 h 1646"/>
                <a:gd name="T24" fmla="*/ 34 w 888"/>
                <a:gd name="T25" fmla="*/ 0 h 1646"/>
                <a:gd name="T26" fmla="*/ 35 w 888"/>
                <a:gd name="T27" fmla="*/ 0 h 1646"/>
                <a:gd name="T28" fmla="*/ 33 w 888"/>
                <a:gd name="T29" fmla="*/ 0 h 1646"/>
                <a:gd name="T30" fmla="*/ 30 w 888"/>
                <a:gd name="T31" fmla="*/ 0 h 1646"/>
                <a:gd name="T32" fmla="*/ 29 w 888"/>
                <a:gd name="T33" fmla="*/ 0 h 1646"/>
                <a:gd name="T34" fmla="*/ 26 w 888"/>
                <a:gd name="T35" fmla="*/ 0 h 1646"/>
                <a:gd name="T36" fmla="*/ 29 w 888"/>
                <a:gd name="T37" fmla="*/ 0 h 1646"/>
                <a:gd name="T38" fmla="*/ 29 w 888"/>
                <a:gd name="T39" fmla="*/ 0 h 1646"/>
                <a:gd name="T40" fmla="*/ 29 w 888"/>
                <a:gd name="T41" fmla="*/ 0 h 1646"/>
                <a:gd name="T42" fmla="*/ 27 w 888"/>
                <a:gd name="T43" fmla="*/ 0 h 1646"/>
                <a:gd name="T44" fmla="*/ 24 w 888"/>
                <a:gd name="T45" fmla="*/ 0 h 1646"/>
                <a:gd name="T46" fmla="*/ 22 w 888"/>
                <a:gd name="T47" fmla="*/ 0 h 1646"/>
                <a:gd name="T48" fmla="*/ 23 w 888"/>
                <a:gd name="T49" fmla="*/ 0 h 1646"/>
                <a:gd name="T50" fmla="*/ 23 w 888"/>
                <a:gd name="T51" fmla="*/ 0 h 1646"/>
                <a:gd name="T52" fmla="*/ 23 w 888"/>
                <a:gd name="T53" fmla="*/ 0 h 1646"/>
                <a:gd name="T54" fmla="*/ 21 w 888"/>
                <a:gd name="T55" fmla="*/ 0 h 1646"/>
                <a:gd name="T56" fmla="*/ 20 w 888"/>
                <a:gd name="T57" fmla="*/ 0 h 1646"/>
                <a:gd name="T58" fmla="*/ 19 w 888"/>
                <a:gd name="T59" fmla="*/ 0 h 1646"/>
                <a:gd name="T60" fmla="*/ 17 w 888"/>
                <a:gd name="T61" fmla="*/ 0 h 1646"/>
                <a:gd name="T62" fmla="*/ 14 w 888"/>
                <a:gd name="T63" fmla="*/ 0 h 1646"/>
                <a:gd name="T64" fmla="*/ 14 w 888"/>
                <a:gd name="T65" fmla="*/ 0 h 1646"/>
                <a:gd name="T66" fmla="*/ 14 w 888"/>
                <a:gd name="T67" fmla="*/ 0 h 1646"/>
                <a:gd name="T68" fmla="*/ 12 w 888"/>
                <a:gd name="T69" fmla="*/ 0 h 1646"/>
                <a:gd name="T70" fmla="*/ 14 w 888"/>
                <a:gd name="T71" fmla="*/ 0 h 1646"/>
                <a:gd name="T72" fmla="*/ 11 w 888"/>
                <a:gd name="T73" fmla="*/ 0 h 1646"/>
                <a:gd name="T74" fmla="*/ 10 w 888"/>
                <a:gd name="T75" fmla="*/ 0 h 1646"/>
                <a:gd name="T76" fmla="*/ 4 w 888"/>
                <a:gd name="T77" fmla="*/ 1 h 1646"/>
                <a:gd name="T78" fmla="*/ 4 w 888"/>
                <a:gd name="T79" fmla="*/ 1 h 1646"/>
                <a:gd name="T80" fmla="*/ 2 w 888"/>
                <a:gd name="T81" fmla="*/ 1 h 1646"/>
                <a:gd name="T82" fmla="*/ 1 w 888"/>
                <a:gd name="T83" fmla="*/ 1 h 1646"/>
                <a:gd name="T84" fmla="*/ 1 w 888"/>
                <a:gd name="T85" fmla="*/ 1 h 1646"/>
                <a:gd name="T86" fmla="*/ 1 w 888"/>
                <a:gd name="T87" fmla="*/ 1 h 1646"/>
                <a:gd name="T88" fmla="*/ 0 w 888"/>
                <a:gd name="T89" fmla="*/ 1 h 1646"/>
                <a:gd name="T90" fmla="*/ 2 w 888"/>
                <a:gd name="T91" fmla="*/ 1 h 1646"/>
                <a:gd name="T92" fmla="*/ 4 w 888"/>
                <a:gd name="T93" fmla="*/ 1 h 1646"/>
                <a:gd name="T94" fmla="*/ 6 w 888"/>
                <a:gd name="T95" fmla="*/ 1 h 1646"/>
                <a:gd name="T96" fmla="*/ 6 w 888"/>
                <a:gd name="T97" fmla="*/ 1 h 1646"/>
                <a:gd name="T98" fmla="*/ 10 w 888"/>
                <a:gd name="T99" fmla="*/ 1 h 1646"/>
                <a:gd name="T100" fmla="*/ 10 w 888"/>
                <a:gd name="T101" fmla="*/ 1 h 1646"/>
                <a:gd name="T102" fmla="*/ 12 w 888"/>
                <a:gd name="T103" fmla="*/ 1 h 1646"/>
                <a:gd name="T104" fmla="*/ 16 w 888"/>
                <a:gd name="T105" fmla="*/ 1 h 1646"/>
                <a:gd name="T106" fmla="*/ 18 w 888"/>
                <a:gd name="T107" fmla="*/ 1 h 1646"/>
                <a:gd name="T108" fmla="*/ 24 w 888"/>
                <a:gd name="T109" fmla="*/ 1 h 1646"/>
                <a:gd name="T110" fmla="*/ 25 w 888"/>
                <a:gd name="T111" fmla="*/ 1 h 1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8"/>
                <a:gd name="T169" fmla="*/ 0 h 1646"/>
                <a:gd name="T170" fmla="*/ 888 w 888"/>
                <a:gd name="T171" fmla="*/ 1646 h 1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8" h="1646">
                  <a:moveTo>
                    <a:pt x="582" y="1630"/>
                  </a:moveTo>
                  <a:lnTo>
                    <a:pt x="583" y="1627"/>
                  </a:lnTo>
                  <a:lnTo>
                    <a:pt x="584" y="1622"/>
                  </a:lnTo>
                  <a:lnTo>
                    <a:pt x="588" y="1617"/>
                  </a:lnTo>
                  <a:lnTo>
                    <a:pt x="591" y="1613"/>
                  </a:lnTo>
                  <a:lnTo>
                    <a:pt x="596" y="1607"/>
                  </a:lnTo>
                  <a:lnTo>
                    <a:pt x="601" y="1601"/>
                  </a:lnTo>
                  <a:lnTo>
                    <a:pt x="606" y="1596"/>
                  </a:lnTo>
                  <a:lnTo>
                    <a:pt x="612" y="1590"/>
                  </a:lnTo>
                  <a:lnTo>
                    <a:pt x="843" y="1524"/>
                  </a:lnTo>
                  <a:lnTo>
                    <a:pt x="843" y="1518"/>
                  </a:lnTo>
                  <a:lnTo>
                    <a:pt x="843" y="1512"/>
                  </a:lnTo>
                  <a:lnTo>
                    <a:pt x="842" y="1505"/>
                  </a:lnTo>
                  <a:lnTo>
                    <a:pt x="841" y="1497"/>
                  </a:lnTo>
                  <a:lnTo>
                    <a:pt x="840" y="1489"/>
                  </a:lnTo>
                  <a:lnTo>
                    <a:pt x="836" y="1481"/>
                  </a:lnTo>
                  <a:lnTo>
                    <a:pt x="833" y="1472"/>
                  </a:lnTo>
                  <a:lnTo>
                    <a:pt x="827" y="1463"/>
                  </a:lnTo>
                  <a:lnTo>
                    <a:pt x="826" y="1441"/>
                  </a:lnTo>
                  <a:lnTo>
                    <a:pt x="831" y="1423"/>
                  </a:lnTo>
                  <a:lnTo>
                    <a:pt x="841" y="1408"/>
                  </a:lnTo>
                  <a:lnTo>
                    <a:pt x="854" y="1393"/>
                  </a:lnTo>
                  <a:lnTo>
                    <a:pt x="867" y="1378"/>
                  </a:lnTo>
                  <a:lnTo>
                    <a:pt x="879" y="1362"/>
                  </a:lnTo>
                  <a:lnTo>
                    <a:pt x="886" y="1342"/>
                  </a:lnTo>
                  <a:lnTo>
                    <a:pt x="888" y="1321"/>
                  </a:lnTo>
                  <a:lnTo>
                    <a:pt x="806" y="1273"/>
                  </a:lnTo>
                  <a:lnTo>
                    <a:pt x="801" y="1267"/>
                  </a:lnTo>
                  <a:lnTo>
                    <a:pt x="796" y="1257"/>
                  </a:lnTo>
                  <a:lnTo>
                    <a:pt x="790" y="1247"/>
                  </a:lnTo>
                  <a:lnTo>
                    <a:pt x="787" y="1236"/>
                  </a:lnTo>
                  <a:lnTo>
                    <a:pt x="786" y="1223"/>
                  </a:lnTo>
                  <a:lnTo>
                    <a:pt x="785" y="1209"/>
                  </a:lnTo>
                  <a:lnTo>
                    <a:pt x="787" y="1195"/>
                  </a:lnTo>
                  <a:lnTo>
                    <a:pt x="791" y="1180"/>
                  </a:lnTo>
                  <a:lnTo>
                    <a:pt x="795" y="1175"/>
                  </a:lnTo>
                  <a:lnTo>
                    <a:pt x="801" y="1171"/>
                  </a:lnTo>
                  <a:lnTo>
                    <a:pt x="808" y="1168"/>
                  </a:lnTo>
                  <a:lnTo>
                    <a:pt x="816" y="1164"/>
                  </a:lnTo>
                  <a:lnTo>
                    <a:pt x="824" y="1161"/>
                  </a:lnTo>
                  <a:lnTo>
                    <a:pt x="833" y="1157"/>
                  </a:lnTo>
                  <a:lnTo>
                    <a:pt x="842" y="1154"/>
                  </a:lnTo>
                  <a:lnTo>
                    <a:pt x="851" y="1148"/>
                  </a:lnTo>
                  <a:lnTo>
                    <a:pt x="851" y="1022"/>
                  </a:lnTo>
                  <a:lnTo>
                    <a:pt x="846" y="1019"/>
                  </a:lnTo>
                  <a:lnTo>
                    <a:pt x="840" y="1016"/>
                  </a:lnTo>
                  <a:lnTo>
                    <a:pt x="834" y="1012"/>
                  </a:lnTo>
                  <a:lnTo>
                    <a:pt x="829" y="1008"/>
                  </a:lnTo>
                  <a:lnTo>
                    <a:pt x="824" y="1004"/>
                  </a:lnTo>
                  <a:lnTo>
                    <a:pt x="818" y="1000"/>
                  </a:lnTo>
                  <a:lnTo>
                    <a:pt x="812" y="994"/>
                  </a:lnTo>
                  <a:lnTo>
                    <a:pt x="806" y="988"/>
                  </a:lnTo>
                  <a:lnTo>
                    <a:pt x="698" y="778"/>
                  </a:lnTo>
                  <a:lnTo>
                    <a:pt x="697" y="761"/>
                  </a:lnTo>
                  <a:lnTo>
                    <a:pt x="698" y="744"/>
                  </a:lnTo>
                  <a:lnTo>
                    <a:pt x="701" y="728"/>
                  </a:lnTo>
                  <a:lnTo>
                    <a:pt x="704" y="713"/>
                  </a:lnTo>
                  <a:lnTo>
                    <a:pt x="710" y="698"/>
                  </a:lnTo>
                  <a:lnTo>
                    <a:pt x="716" y="683"/>
                  </a:lnTo>
                  <a:lnTo>
                    <a:pt x="722" y="670"/>
                  </a:lnTo>
                  <a:lnTo>
                    <a:pt x="731" y="656"/>
                  </a:lnTo>
                  <a:lnTo>
                    <a:pt x="740" y="643"/>
                  </a:lnTo>
                  <a:lnTo>
                    <a:pt x="749" y="631"/>
                  </a:lnTo>
                  <a:lnTo>
                    <a:pt x="758" y="618"/>
                  </a:lnTo>
                  <a:lnTo>
                    <a:pt x="768" y="605"/>
                  </a:lnTo>
                  <a:lnTo>
                    <a:pt x="780" y="593"/>
                  </a:lnTo>
                  <a:lnTo>
                    <a:pt x="790" y="580"/>
                  </a:lnTo>
                  <a:lnTo>
                    <a:pt x="802" y="568"/>
                  </a:lnTo>
                  <a:lnTo>
                    <a:pt x="812" y="556"/>
                  </a:lnTo>
                  <a:lnTo>
                    <a:pt x="798" y="550"/>
                  </a:lnTo>
                  <a:lnTo>
                    <a:pt x="786" y="550"/>
                  </a:lnTo>
                  <a:lnTo>
                    <a:pt x="777" y="553"/>
                  </a:lnTo>
                  <a:lnTo>
                    <a:pt x="767" y="560"/>
                  </a:lnTo>
                  <a:lnTo>
                    <a:pt x="758" y="568"/>
                  </a:lnTo>
                  <a:lnTo>
                    <a:pt x="748" y="576"/>
                  </a:lnTo>
                  <a:lnTo>
                    <a:pt x="735" y="583"/>
                  </a:lnTo>
                  <a:lnTo>
                    <a:pt x="720" y="588"/>
                  </a:lnTo>
                  <a:lnTo>
                    <a:pt x="703" y="582"/>
                  </a:lnTo>
                  <a:lnTo>
                    <a:pt x="690" y="573"/>
                  </a:lnTo>
                  <a:lnTo>
                    <a:pt x="680" y="560"/>
                  </a:lnTo>
                  <a:lnTo>
                    <a:pt x="672" y="545"/>
                  </a:lnTo>
                  <a:lnTo>
                    <a:pt x="666" y="527"/>
                  </a:lnTo>
                  <a:lnTo>
                    <a:pt x="660" y="509"/>
                  </a:lnTo>
                  <a:lnTo>
                    <a:pt x="653" y="489"/>
                  </a:lnTo>
                  <a:lnTo>
                    <a:pt x="647" y="468"/>
                  </a:lnTo>
                  <a:lnTo>
                    <a:pt x="552" y="400"/>
                  </a:lnTo>
                  <a:lnTo>
                    <a:pt x="549" y="376"/>
                  </a:lnTo>
                  <a:lnTo>
                    <a:pt x="552" y="356"/>
                  </a:lnTo>
                  <a:lnTo>
                    <a:pt x="563" y="337"/>
                  </a:lnTo>
                  <a:lnTo>
                    <a:pt x="576" y="322"/>
                  </a:lnTo>
                  <a:lnTo>
                    <a:pt x="592" y="307"/>
                  </a:lnTo>
                  <a:lnTo>
                    <a:pt x="607" y="292"/>
                  </a:lnTo>
                  <a:lnTo>
                    <a:pt x="621" y="276"/>
                  </a:lnTo>
                  <a:lnTo>
                    <a:pt x="632" y="258"/>
                  </a:lnTo>
                  <a:lnTo>
                    <a:pt x="635" y="244"/>
                  </a:lnTo>
                  <a:lnTo>
                    <a:pt x="637" y="229"/>
                  </a:lnTo>
                  <a:lnTo>
                    <a:pt x="641" y="214"/>
                  </a:lnTo>
                  <a:lnTo>
                    <a:pt x="643" y="199"/>
                  </a:lnTo>
                  <a:lnTo>
                    <a:pt x="647" y="184"/>
                  </a:lnTo>
                  <a:lnTo>
                    <a:pt x="649" y="168"/>
                  </a:lnTo>
                  <a:lnTo>
                    <a:pt x="650" y="153"/>
                  </a:lnTo>
                  <a:lnTo>
                    <a:pt x="651" y="137"/>
                  </a:lnTo>
                  <a:lnTo>
                    <a:pt x="651" y="122"/>
                  </a:lnTo>
                  <a:lnTo>
                    <a:pt x="650" y="107"/>
                  </a:lnTo>
                  <a:lnTo>
                    <a:pt x="647" y="92"/>
                  </a:lnTo>
                  <a:lnTo>
                    <a:pt x="643" y="78"/>
                  </a:lnTo>
                  <a:lnTo>
                    <a:pt x="638" y="65"/>
                  </a:lnTo>
                  <a:lnTo>
                    <a:pt x="632" y="52"/>
                  </a:lnTo>
                  <a:lnTo>
                    <a:pt x="622" y="40"/>
                  </a:lnTo>
                  <a:lnTo>
                    <a:pt x="612" y="29"/>
                  </a:lnTo>
                  <a:lnTo>
                    <a:pt x="601" y="28"/>
                  </a:lnTo>
                  <a:lnTo>
                    <a:pt x="587" y="23"/>
                  </a:lnTo>
                  <a:lnTo>
                    <a:pt x="573" y="17"/>
                  </a:lnTo>
                  <a:lnTo>
                    <a:pt x="559" y="12"/>
                  </a:lnTo>
                  <a:lnTo>
                    <a:pt x="544" y="6"/>
                  </a:lnTo>
                  <a:lnTo>
                    <a:pt x="529" y="1"/>
                  </a:lnTo>
                  <a:lnTo>
                    <a:pt x="514" y="0"/>
                  </a:lnTo>
                  <a:lnTo>
                    <a:pt x="500" y="3"/>
                  </a:lnTo>
                  <a:lnTo>
                    <a:pt x="500" y="9"/>
                  </a:lnTo>
                  <a:lnTo>
                    <a:pt x="500" y="15"/>
                  </a:lnTo>
                  <a:lnTo>
                    <a:pt x="502" y="21"/>
                  </a:lnTo>
                  <a:lnTo>
                    <a:pt x="503" y="27"/>
                  </a:lnTo>
                  <a:lnTo>
                    <a:pt x="504" y="32"/>
                  </a:lnTo>
                  <a:lnTo>
                    <a:pt x="506" y="37"/>
                  </a:lnTo>
                  <a:lnTo>
                    <a:pt x="511" y="42"/>
                  </a:lnTo>
                  <a:lnTo>
                    <a:pt x="515" y="45"/>
                  </a:lnTo>
                  <a:lnTo>
                    <a:pt x="518" y="53"/>
                  </a:lnTo>
                  <a:lnTo>
                    <a:pt x="520" y="61"/>
                  </a:lnTo>
                  <a:lnTo>
                    <a:pt x="521" y="69"/>
                  </a:lnTo>
                  <a:lnTo>
                    <a:pt x="521" y="77"/>
                  </a:lnTo>
                  <a:lnTo>
                    <a:pt x="521" y="85"/>
                  </a:lnTo>
                  <a:lnTo>
                    <a:pt x="520" y="93"/>
                  </a:lnTo>
                  <a:lnTo>
                    <a:pt x="518" y="103"/>
                  </a:lnTo>
                  <a:lnTo>
                    <a:pt x="515" y="113"/>
                  </a:lnTo>
                  <a:lnTo>
                    <a:pt x="513" y="118"/>
                  </a:lnTo>
                  <a:lnTo>
                    <a:pt x="510" y="122"/>
                  </a:lnTo>
                  <a:lnTo>
                    <a:pt x="506" y="127"/>
                  </a:lnTo>
                  <a:lnTo>
                    <a:pt x="502" y="131"/>
                  </a:lnTo>
                  <a:lnTo>
                    <a:pt x="497" y="136"/>
                  </a:lnTo>
                  <a:lnTo>
                    <a:pt x="492" y="139"/>
                  </a:lnTo>
                  <a:lnTo>
                    <a:pt x="487" y="143"/>
                  </a:lnTo>
                  <a:lnTo>
                    <a:pt x="481" y="145"/>
                  </a:lnTo>
                  <a:lnTo>
                    <a:pt x="471" y="153"/>
                  </a:lnTo>
                  <a:lnTo>
                    <a:pt x="463" y="164"/>
                  </a:lnTo>
                  <a:lnTo>
                    <a:pt x="456" y="175"/>
                  </a:lnTo>
                  <a:lnTo>
                    <a:pt x="450" y="189"/>
                  </a:lnTo>
                  <a:lnTo>
                    <a:pt x="444" y="205"/>
                  </a:lnTo>
                  <a:lnTo>
                    <a:pt x="440" y="222"/>
                  </a:lnTo>
                  <a:lnTo>
                    <a:pt x="435" y="239"/>
                  </a:lnTo>
                  <a:lnTo>
                    <a:pt x="429" y="258"/>
                  </a:lnTo>
                  <a:lnTo>
                    <a:pt x="422" y="268"/>
                  </a:lnTo>
                  <a:lnTo>
                    <a:pt x="413" y="277"/>
                  </a:lnTo>
                  <a:lnTo>
                    <a:pt x="403" y="284"/>
                  </a:lnTo>
                  <a:lnTo>
                    <a:pt x="390" y="290"/>
                  </a:lnTo>
                  <a:lnTo>
                    <a:pt x="376" y="296"/>
                  </a:lnTo>
                  <a:lnTo>
                    <a:pt x="360" y="302"/>
                  </a:lnTo>
                  <a:lnTo>
                    <a:pt x="344" y="306"/>
                  </a:lnTo>
                  <a:lnTo>
                    <a:pt x="328" y="312"/>
                  </a:lnTo>
                  <a:lnTo>
                    <a:pt x="326" y="319"/>
                  </a:lnTo>
                  <a:lnTo>
                    <a:pt x="325" y="326"/>
                  </a:lnTo>
                  <a:lnTo>
                    <a:pt x="323" y="333"/>
                  </a:lnTo>
                  <a:lnTo>
                    <a:pt x="323" y="341"/>
                  </a:lnTo>
                  <a:lnTo>
                    <a:pt x="323" y="349"/>
                  </a:lnTo>
                  <a:lnTo>
                    <a:pt x="325" y="358"/>
                  </a:lnTo>
                  <a:lnTo>
                    <a:pt x="326" y="366"/>
                  </a:lnTo>
                  <a:lnTo>
                    <a:pt x="328" y="375"/>
                  </a:lnTo>
                  <a:lnTo>
                    <a:pt x="327" y="383"/>
                  </a:lnTo>
                  <a:lnTo>
                    <a:pt x="325" y="391"/>
                  </a:lnTo>
                  <a:lnTo>
                    <a:pt x="320" y="397"/>
                  </a:lnTo>
                  <a:lnTo>
                    <a:pt x="315" y="403"/>
                  </a:lnTo>
                  <a:lnTo>
                    <a:pt x="310" y="409"/>
                  </a:lnTo>
                  <a:lnTo>
                    <a:pt x="303" y="414"/>
                  </a:lnTo>
                  <a:lnTo>
                    <a:pt x="297" y="421"/>
                  </a:lnTo>
                  <a:lnTo>
                    <a:pt x="291" y="429"/>
                  </a:lnTo>
                  <a:lnTo>
                    <a:pt x="292" y="443"/>
                  </a:lnTo>
                  <a:lnTo>
                    <a:pt x="296" y="453"/>
                  </a:lnTo>
                  <a:lnTo>
                    <a:pt x="302" y="464"/>
                  </a:lnTo>
                  <a:lnTo>
                    <a:pt x="307" y="473"/>
                  </a:lnTo>
                  <a:lnTo>
                    <a:pt x="313" y="482"/>
                  </a:lnTo>
                  <a:lnTo>
                    <a:pt x="319" y="493"/>
                  </a:lnTo>
                  <a:lnTo>
                    <a:pt x="325" y="504"/>
                  </a:lnTo>
                  <a:lnTo>
                    <a:pt x="328" y="518"/>
                  </a:lnTo>
                  <a:lnTo>
                    <a:pt x="254" y="705"/>
                  </a:lnTo>
                  <a:lnTo>
                    <a:pt x="251" y="711"/>
                  </a:lnTo>
                  <a:lnTo>
                    <a:pt x="246" y="714"/>
                  </a:lnTo>
                  <a:lnTo>
                    <a:pt x="241" y="718"/>
                  </a:lnTo>
                  <a:lnTo>
                    <a:pt x="235" y="721"/>
                  </a:lnTo>
                  <a:lnTo>
                    <a:pt x="228" y="725"/>
                  </a:lnTo>
                  <a:lnTo>
                    <a:pt x="221" y="728"/>
                  </a:lnTo>
                  <a:lnTo>
                    <a:pt x="213" y="732"/>
                  </a:lnTo>
                  <a:lnTo>
                    <a:pt x="205" y="738"/>
                  </a:lnTo>
                  <a:lnTo>
                    <a:pt x="89" y="943"/>
                  </a:lnTo>
                  <a:lnTo>
                    <a:pt x="86" y="951"/>
                  </a:lnTo>
                  <a:lnTo>
                    <a:pt x="85" y="959"/>
                  </a:lnTo>
                  <a:lnTo>
                    <a:pt x="84" y="966"/>
                  </a:lnTo>
                  <a:lnTo>
                    <a:pt x="84" y="974"/>
                  </a:lnTo>
                  <a:lnTo>
                    <a:pt x="84" y="984"/>
                  </a:lnTo>
                  <a:lnTo>
                    <a:pt x="85" y="993"/>
                  </a:lnTo>
                  <a:lnTo>
                    <a:pt x="86" y="1003"/>
                  </a:lnTo>
                  <a:lnTo>
                    <a:pt x="89" y="1015"/>
                  </a:lnTo>
                  <a:lnTo>
                    <a:pt x="85" y="1034"/>
                  </a:lnTo>
                  <a:lnTo>
                    <a:pt x="80" y="1052"/>
                  </a:lnTo>
                  <a:lnTo>
                    <a:pt x="73" y="1066"/>
                  </a:lnTo>
                  <a:lnTo>
                    <a:pt x="63" y="1079"/>
                  </a:lnTo>
                  <a:lnTo>
                    <a:pt x="53" y="1093"/>
                  </a:lnTo>
                  <a:lnTo>
                    <a:pt x="42" y="1104"/>
                  </a:lnTo>
                  <a:lnTo>
                    <a:pt x="29" y="1117"/>
                  </a:lnTo>
                  <a:lnTo>
                    <a:pt x="15" y="1131"/>
                  </a:lnTo>
                  <a:lnTo>
                    <a:pt x="9" y="1149"/>
                  </a:lnTo>
                  <a:lnTo>
                    <a:pt x="6" y="1167"/>
                  </a:lnTo>
                  <a:lnTo>
                    <a:pt x="4" y="1184"/>
                  </a:lnTo>
                  <a:lnTo>
                    <a:pt x="2" y="1201"/>
                  </a:lnTo>
                  <a:lnTo>
                    <a:pt x="2" y="1218"/>
                  </a:lnTo>
                  <a:lnTo>
                    <a:pt x="2" y="1236"/>
                  </a:lnTo>
                  <a:lnTo>
                    <a:pt x="2" y="1254"/>
                  </a:lnTo>
                  <a:lnTo>
                    <a:pt x="0" y="1273"/>
                  </a:lnTo>
                  <a:lnTo>
                    <a:pt x="4" y="1284"/>
                  </a:lnTo>
                  <a:lnTo>
                    <a:pt x="9" y="1292"/>
                  </a:lnTo>
                  <a:lnTo>
                    <a:pt x="15" y="1299"/>
                  </a:lnTo>
                  <a:lnTo>
                    <a:pt x="22" y="1306"/>
                  </a:lnTo>
                  <a:lnTo>
                    <a:pt x="29" y="1314"/>
                  </a:lnTo>
                  <a:lnTo>
                    <a:pt x="36" y="1322"/>
                  </a:lnTo>
                  <a:lnTo>
                    <a:pt x="42" y="1333"/>
                  </a:lnTo>
                  <a:lnTo>
                    <a:pt x="45" y="1347"/>
                  </a:lnTo>
                  <a:lnTo>
                    <a:pt x="0" y="1440"/>
                  </a:lnTo>
                  <a:lnTo>
                    <a:pt x="5" y="1459"/>
                  </a:lnTo>
                  <a:lnTo>
                    <a:pt x="13" y="1467"/>
                  </a:lnTo>
                  <a:lnTo>
                    <a:pt x="23" y="1468"/>
                  </a:lnTo>
                  <a:lnTo>
                    <a:pt x="36" y="1464"/>
                  </a:lnTo>
                  <a:lnTo>
                    <a:pt x="50" y="1458"/>
                  </a:lnTo>
                  <a:lnTo>
                    <a:pt x="63" y="1449"/>
                  </a:lnTo>
                  <a:lnTo>
                    <a:pt x="76" y="1443"/>
                  </a:lnTo>
                  <a:lnTo>
                    <a:pt x="89" y="1440"/>
                  </a:lnTo>
                  <a:lnTo>
                    <a:pt x="96" y="1441"/>
                  </a:lnTo>
                  <a:lnTo>
                    <a:pt x="103" y="1444"/>
                  </a:lnTo>
                  <a:lnTo>
                    <a:pt x="108" y="1447"/>
                  </a:lnTo>
                  <a:lnTo>
                    <a:pt x="115" y="1452"/>
                  </a:lnTo>
                  <a:lnTo>
                    <a:pt x="120" y="1459"/>
                  </a:lnTo>
                  <a:lnTo>
                    <a:pt x="126" y="1467"/>
                  </a:lnTo>
                  <a:lnTo>
                    <a:pt x="129" y="1476"/>
                  </a:lnTo>
                  <a:lnTo>
                    <a:pt x="134" y="1487"/>
                  </a:lnTo>
                  <a:lnTo>
                    <a:pt x="130" y="1495"/>
                  </a:lnTo>
                  <a:lnTo>
                    <a:pt x="128" y="1502"/>
                  </a:lnTo>
                  <a:lnTo>
                    <a:pt x="127" y="1510"/>
                  </a:lnTo>
                  <a:lnTo>
                    <a:pt x="126" y="1517"/>
                  </a:lnTo>
                  <a:lnTo>
                    <a:pt x="127" y="1527"/>
                  </a:lnTo>
                  <a:lnTo>
                    <a:pt x="128" y="1536"/>
                  </a:lnTo>
                  <a:lnTo>
                    <a:pt x="130" y="1546"/>
                  </a:lnTo>
                  <a:lnTo>
                    <a:pt x="134" y="1558"/>
                  </a:lnTo>
                  <a:lnTo>
                    <a:pt x="220" y="1614"/>
                  </a:lnTo>
                  <a:lnTo>
                    <a:pt x="220" y="1605"/>
                  </a:lnTo>
                  <a:lnTo>
                    <a:pt x="221" y="1593"/>
                  </a:lnTo>
                  <a:lnTo>
                    <a:pt x="223" y="1583"/>
                  </a:lnTo>
                  <a:lnTo>
                    <a:pt x="226" y="1571"/>
                  </a:lnTo>
                  <a:lnTo>
                    <a:pt x="228" y="1560"/>
                  </a:lnTo>
                  <a:lnTo>
                    <a:pt x="233" y="1550"/>
                  </a:lnTo>
                  <a:lnTo>
                    <a:pt x="236" y="1540"/>
                  </a:lnTo>
                  <a:lnTo>
                    <a:pt x="242" y="1533"/>
                  </a:lnTo>
                  <a:lnTo>
                    <a:pt x="256" y="1520"/>
                  </a:lnTo>
                  <a:lnTo>
                    <a:pt x="273" y="1513"/>
                  </a:lnTo>
                  <a:lnTo>
                    <a:pt x="291" y="1512"/>
                  </a:lnTo>
                  <a:lnTo>
                    <a:pt x="312" y="1514"/>
                  </a:lnTo>
                  <a:lnTo>
                    <a:pt x="333" y="1518"/>
                  </a:lnTo>
                  <a:lnTo>
                    <a:pt x="353" y="1527"/>
                  </a:lnTo>
                  <a:lnTo>
                    <a:pt x="373" y="1533"/>
                  </a:lnTo>
                  <a:lnTo>
                    <a:pt x="392" y="1540"/>
                  </a:lnTo>
                  <a:lnTo>
                    <a:pt x="397" y="1545"/>
                  </a:lnTo>
                  <a:lnTo>
                    <a:pt x="402" y="1552"/>
                  </a:lnTo>
                  <a:lnTo>
                    <a:pt x="405" y="1559"/>
                  </a:lnTo>
                  <a:lnTo>
                    <a:pt x="407" y="1568"/>
                  </a:lnTo>
                  <a:lnTo>
                    <a:pt x="410" y="1577"/>
                  </a:lnTo>
                  <a:lnTo>
                    <a:pt x="413" y="1586"/>
                  </a:lnTo>
                  <a:lnTo>
                    <a:pt x="418" y="1597"/>
                  </a:lnTo>
                  <a:lnTo>
                    <a:pt x="422" y="1606"/>
                  </a:lnTo>
                  <a:lnTo>
                    <a:pt x="545" y="1614"/>
                  </a:lnTo>
                  <a:lnTo>
                    <a:pt x="550" y="1616"/>
                  </a:lnTo>
                  <a:lnTo>
                    <a:pt x="555" y="1623"/>
                  </a:lnTo>
                  <a:lnTo>
                    <a:pt x="558" y="1630"/>
                  </a:lnTo>
                  <a:lnTo>
                    <a:pt x="561" y="1638"/>
                  </a:lnTo>
                  <a:lnTo>
                    <a:pt x="565" y="1644"/>
                  </a:lnTo>
                  <a:lnTo>
                    <a:pt x="569" y="1646"/>
                  </a:lnTo>
                  <a:lnTo>
                    <a:pt x="575" y="1642"/>
                  </a:lnTo>
                  <a:lnTo>
                    <a:pt x="582" y="1630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7" name="Freeform 5"/>
            <p:cNvSpPr>
              <a:spLocks/>
            </p:cNvSpPr>
            <p:nvPr/>
          </p:nvSpPr>
          <p:spPr bwMode="auto">
            <a:xfrm rot="-5432">
              <a:off x="2155" y="1713"/>
              <a:ext cx="1325" cy="709"/>
            </a:xfrm>
            <a:custGeom>
              <a:avLst/>
              <a:gdLst>
                <a:gd name="T0" fmla="*/ 42 w 2504"/>
                <a:gd name="T1" fmla="*/ 1 h 2478"/>
                <a:gd name="T2" fmla="*/ 42 w 2504"/>
                <a:gd name="T3" fmla="*/ 1 h 2478"/>
                <a:gd name="T4" fmla="*/ 42 w 2504"/>
                <a:gd name="T5" fmla="*/ 1 h 2478"/>
                <a:gd name="T6" fmla="*/ 46 w 2504"/>
                <a:gd name="T7" fmla="*/ 1 h 2478"/>
                <a:gd name="T8" fmla="*/ 47 w 2504"/>
                <a:gd name="T9" fmla="*/ 1 h 2478"/>
                <a:gd name="T10" fmla="*/ 45 w 2504"/>
                <a:gd name="T11" fmla="*/ 1 h 2478"/>
                <a:gd name="T12" fmla="*/ 53 w 2504"/>
                <a:gd name="T13" fmla="*/ 1 h 2478"/>
                <a:gd name="T14" fmla="*/ 55 w 2504"/>
                <a:gd name="T15" fmla="*/ 1 h 2478"/>
                <a:gd name="T16" fmla="*/ 55 w 2504"/>
                <a:gd name="T17" fmla="*/ 0 h 2478"/>
                <a:gd name="T18" fmla="*/ 50 w 2504"/>
                <a:gd name="T19" fmla="*/ 0 h 2478"/>
                <a:gd name="T20" fmla="*/ 49 w 2504"/>
                <a:gd name="T21" fmla="*/ 0 h 2478"/>
                <a:gd name="T22" fmla="*/ 49 w 2504"/>
                <a:gd name="T23" fmla="*/ 0 h 2478"/>
                <a:gd name="T24" fmla="*/ 47 w 2504"/>
                <a:gd name="T25" fmla="*/ 0 h 2478"/>
                <a:gd name="T26" fmla="*/ 47 w 2504"/>
                <a:gd name="T27" fmla="*/ 0 h 2478"/>
                <a:gd name="T28" fmla="*/ 44 w 2504"/>
                <a:gd name="T29" fmla="*/ 0 h 2478"/>
                <a:gd name="T30" fmla="*/ 42 w 2504"/>
                <a:gd name="T31" fmla="*/ 1 h 2478"/>
                <a:gd name="T32" fmla="*/ 39 w 2504"/>
                <a:gd name="T33" fmla="*/ 1 h 2478"/>
                <a:gd name="T34" fmla="*/ 37 w 2504"/>
                <a:gd name="T35" fmla="*/ 1 h 2478"/>
                <a:gd name="T36" fmla="*/ 36 w 2504"/>
                <a:gd name="T37" fmla="*/ 1 h 2478"/>
                <a:gd name="T38" fmla="*/ 34 w 2504"/>
                <a:gd name="T39" fmla="*/ 1 h 2478"/>
                <a:gd name="T40" fmla="*/ 33 w 2504"/>
                <a:gd name="T41" fmla="*/ 1 h 2478"/>
                <a:gd name="T42" fmla="*/ 32 w 2504"/>
                <a:gd name="T43" fmla="*/ 1 h 2478"/>
                <a:gd name="T44" fmla="*/ 32 w 2504"/>
                <a:gd name="T45" fmla="*/ 1 h 2478"/>
                <a:gd name="T46" fmla="*/ 32 w 2504"/>
                <a:gd name="T47" fmla="*/ 0 h 2478"/>
                <a:gd name="T48" fmla="*/ 32 w 2504"/>
                <a:gd name="T49" fmla="*/ 0 h 2478"/>
                <a:gd name="T50" fmla="*/ 33 w 2504"/>
                <a:gd name="T51" fmla="*/ 0 h 2478"/>
                <a:gd name="T52" fmla="*/ 34 w 2504"/>
                <a:gd name="T53" fmla="*/ 0 h 2478"/>
                <a:gd name="T54" fmla="*/ 34 w 2504"/>
                <a:gd name="T55" fmla="*/ 0 h 2478"/>
                <a:gd name="T56" fmla="*/ 33 w 2504"/>
                <a:gd name="T57" fmla="*/ 0 h 2478"/>
                <a:gd name="T58" fmla="*/ 30 w 2504"/>
                <a:gd name="T59" fmla="*/ 0 h 2478"/>
                <a:gd name="T60" fmla="*/ 27 w 2504"/>
                <a:gd name="T61" fmla="*/ 0 h 2478"/>
                <a:gd name="T62" fmla="*/ 25 w 2504"/>
                <a:gd name="T63" fmla="*/ 0 h 2478"/>
                <a:gd name="T64" fmla="*/ 24 w 2504"/>
                <a:gd name="T65" fmla="*/ 0 h 2478"/>
                <a:gd name="T66" fmla="*/ 22 w 2504"/>
                <a:gd name="T67" fmla="*/ 0 h 2478"/>
                <a:gd name="T68" fmla="*/ 19 w 2504"/>
                <a:gd name="T69" fmla="*/ 0 h 2478"/>
                <a:gd name="T70" fmla="*/ 17 w 2504"/>
                <a:gd name="T71" fmla="*/ 0 h 2478"/>
                <a:gd name="T72" fmla="*/ 16 w 2504"/>
                <a:gd name="T73" fmla="*/ 0 h 2478"/>
                <a:gd name="T74" fmla="*/ 13 w 2504"/>
                <a:gd name="T75" fmla="*/ 0 h 2478"/>
                <a:gd name="T76" fmla="*/ 14 w 2504"/>
                <a:gd name="T77" fmla="*/ 0 h 2478"/>
                <a:gd name="T78" fmla="*/ 7 w 2504"/>
                <a:gd name="T79" fmla="*/ 0 h 2478"/>
                <a:gd name="T80" fmla="*/ 5 w 2504"/>
                <a:gd name="T81" fmla="*/ 0 h 2478"/>
                <a:gd name="T82" fmla="*/ 3 w 2504"/>
                <a:gd name="T83" fmla="*/ 0 h 2478"/>
                <a:gd name="T84" fmla="*/ 2 w 2504"/>
                <a:gd name="T85" fmla="*/ 0 h 2478"/>
                <a:gd name="T86" fmla="*/ 1 w 2504"/>
                <a:gd name="T87" fmla="*/ 0 h 2478"/>
                <a:gd name="T88" fmla="*/ 1 w 2504"/>
                <a:gd name="T89" fmla="*/ 0 h 2478"/>
                <a:gd name="T90" fmla="*/ 2 w 2504"/>
                <a:gd name="T91" fmla="*/ 0 h 2478"/>
                <a:gd name="T92" fmla="*/ 4 w 2504"/>
                <a:gd name="T93" fmla="*/ 0 h 2478"/>
                <a:gd name="T94" fmla="*/ 12 w 2504"/>
                <a:gd name="T95" fmla="*/ 1 h 2478"/>
                <a:gd name="T96" fmla="*/ 12 w 2504"/>
                <a:gd name="T97" fmla="*/ 1 h 2478"/>
                <a:gd name="T98" fmla="*/ 8 w 2504"/>
                <a:gd name="T99" fmla="*/ 1 h 2478"/>
                <a:gd name="T100" fmla="*/ 2 w 2504"/>
                <a:gd name="T101" fmla="*/ 1 h 2478"/>
                <a:gd name="T102" fmla="*/ 4 w 2504"/>
                <a:gd name="T103" fmla="*/ 1 h 2478"/>
                <a:gd name="T104" fmla="*/ 6 w 2504"/>
                <a:gd name="T105" fmla="*/ 1 h 2478"/>
                <a:gd name="T106" fmla="*/ 8 w 2504"/>
                <a:gd name="T107" fmla="*/ 1 h 2478"/>
                <a:gd name="T108" fmla="*/ 13 w 2504"/>
                <a:gd name="T109" fmla="*/ 1 h 2478"/>
                <a:gd name="T110" fmla="*/ 19 w 2504"/>
                <a:gd name="T111" fmla="*/ 1 h 2478"/>
                <a:gd name="T112" fmla="*/ 25 w 2504"/>
                <a:gd name="T113" fmla="*/ 1 h 2478"/>
                <a:gd name="T114" fmla="*/ 32 w 2504"/>
                <a:gd name="T115" fmla="*/ 1 h 2478"/>
                <a:gd name="T116" fmla="*/ 38 w 2504"/>
                <a:gd name="T117" fmla="*/ 1 h 24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04"/>
                <a:gd name="T178" fmla="*/ 0 h 2478"/>
                <a:gd name="T179" fmla="*/ 2504 w 2504"/>
                <a:gd name="T180" fmla="*/ 2478 h 24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04" h="2478">
                  <a:moveTo>
                    <a:pt x="1719" y="2478"/>
                  </a:moveTo>
                  <a:lnTo>
                    <a:pt x="1863" y="2261"/>
                  </a:lnTo>
                  <a:lnTo>
                    <a:pt x="1927" y="2101"/>
                  </a:lnTo>
                  <a:lnTo>
                    <a:pt x="1924" y="2093"/>
                  </a:lnTo>
                  <a:lnTo>
                    <a:pt x="1920" y="2086"/>
                  </a:lnTo>
                  <a:lnTo>
                    <a:pt x="1915" y="2079"/>
                  </a:lnTo>
                  <a:lnTo>
                    <a:pt x="1910" y="2071"/>
                  </a:lnTo>
                  <a:lnTo>
                    <a:pt x="1904" y="2063"/>
                  </a:lnTo>
                  <a:lnTo>
                    <a:pt x="1900" y="2054"/>
                  </a:lnTo>
                  <a:lnTo>
                    <a:pt x="1895" y="2042"/>
                  </a:lnTo>
                  <a:lnTo>
                    <a:pt x="1893" y="2029"/>
                  </a:lnTo>
                  <a:lnTo>
                    <a:pt x="1922" y="1951"/>
                  </a:lnTo>
                  <a:lnTo>
                    <a:pt x="1917" y="1942"/>
                  </a:lnTo>
                  <a:lnTo>
                    <a:pt x="1916" y="1932"/>
                  </a:lnTo>
                  <a:lnTo>
                    <a:pt x="1916" y="1920"/>
                  </a:lnTo>
                  <a:lnTo>
                    <a:pt x="1918" y="1908"/>
                  </a:lnTo>
                  <a:lnTo>
                    <a:pt x="1922" y="1896"/>
                  </a:lnTo>
                  <a:lnTo>
                    <a:pt x="1926" y="1884"/>
                  </a:lnTo>
                  <a:lnTo>
                    <a:pt x="1931" y="1873"/>
                  </a:lnTo>
                  <a:lnTo>
                    <a:pt x="1937" y="1863"/>
                  </a:lnTo>
                  <a:lnTo>
                    <a:pt x="2025" y="1825"/>
                  </a:lnTo>
                  <a:lnTo>
                    <a:pt x="2087" y="1696"/>
                  </a:lnTo>
                  <a:lnTo>
                    <a:pt x="2091" y="1696"/>
                  </a:lnTo>
                  <a:lnTo>
                    <a:pt x="2095" y="1694"/>
                  </a:lnTo>
                  <a:lnTo>
                    <a:pt x="2100" y="1692"/>
                  </a:lnTo>
                  <a:lnTo>
                    <a:pt x="2104" y="1688"/>
                  </a:lnTo>
                  <a:lnTo>
                    <a:pt x="2110" y="1685"/>
                  </a:lnTo>
                  <a:lnTo>
                    <a:pt x="2115" y="1680"/>
                  </a:lnTo>
                  <a:lnTo>
                    <a:pt x="2121" y="1674"/>
                  </a:lnTo>
                  <a:lnTo>
                    <a:pt x="2126" y="1668"/>
                  </a:lnTo>
                  <a:lnTo>
                    <a:pt x="2119" y="1655"/>
                  </a:lnTo>
                  <a:lnTo>
                    <a:pt x="2109" y="1642"/>
                  </a:lnTo>
                  <a:lnTo>
                    <a:pt x="2098" y="1631"/>
                  </a:lnTo>
                  <a:lnTo>
                    <a:pt x="2086" y="1618"/>
                  </a:lnTo>
                  <a:lnTo>
                    <a:pt x="2073" y="1606"/>
                  </a:lnTo>
                  <a:lnTo>
                    <a:pt x="2062" y="1593"/>
                  </a:lnTo>
                  <a:lnTo>
                    <a:pt x="2052" y="1576"/>
                  </a:lnTo>
                  <a:lnTo>
                    <a:pt x="2045" y="1558"/>
                  </a:lnTo>
                  <a:lnTo>
                    <a:pt x="2284" y="1382"/>
                  </a:lnTo>
                  <a:lnTo>
                    <a:pt x="2437" y="1108"/>
                  </a:lnTo>
                  <a:lnTo>
                    <a:pt x="2435" y="1082"/>
                  </a:lnTo>
                  <a:lnTo>
                    <a:pt x="2437" y="1057"/>
                  </a:lnTo>
                  <a:lnTo>
                    <a:pt x="2440" y="1032"/>
                  </a:lnTo>
                  <a:lnTo>
                    <a:pt x="2446" y="1009"/>
                  </a:lnTo>
                  <a:lnTo>
                    <a:pt x="2454" y="986"/>
                  </a:lnTo>
                  <a:lnTo>
                    <a:pt x="2462" y="963"/>
                  </a:lnTo>
                  <a:lnTo>
                    <a:pt x="2471" y="942"/>
                  </a:lnTo>
                  <a:lnTo>
                    <a:pt x="2481" y="919"/>
                  </a:lnTo>
                  <a:lnTo>
                    <a:pt x="2489" y="897"/>
                  </a:lnTo>
                  <a:lnTo>
                    <a:pt x="2496" y="875"/>
                  </a:lnTo>
                  <a:lnTo>
                    <a:pt x="2501" y="852"/>
                  </a:lnTo>
                  <a:lnTo>
                    <a:pt x="2504" y="829"/>
                  </a:lnTo>
                  <a:lnTo>
                    <a:pt x="2504" y="806"/>
                  </a:lnTo>
                  <a:lnTo>
                    <a:pt x="2500" y="782"/>
                  </a:lnTo>
                  <a:lnTo>
                    <a:pt x="2492" y="756"/>
                  </a:lnTo>
                  <a:lnTo>
                    <a:pt x="2479" y="730"/>
                  </a:lnTo>
                  <a:lnTo>
                    <a:pt x="2305" y="629"/>
                  </a:lnTo>
                  <a:lnTo>
                    <a:pt x="2297" y="629"/>
                  </a:lnTo>
                  <a:lnTo>
                    <a:pt x="2290" y="629"/>
                  </a:lnTo>
                  <a:lnTo>
                    <a:pt x="2283" y="629"/>
                  </a:lnTo>
                  <a:lnTo>
                    <a:pt x="2276" y="629"/>
                  </a:lnTo>
                  <a:lnTo>
                    <a:pt x="2268" y="630"/>
                  </a:lnTo>
                  <a:lnTo>
                    <a:pt x="2260" y="631"/>
                  </a:lnTo>
                  <a:lnTo>
                    <a:pt x="2251" y="632"/>
                  </a:lnTo>
                  <a:lnTo>
                    <a:pt x="2240" y="633"/>
                  </a:lnTo>
                  <a:lnTo>
                    <a:pt x="2233" y="632"/>
                  </a:lnTo>
                  <a:lnTo>
                    <a:pt x="2228" y="630"/>
                  </a:lnTo>
                  <a:lnTo>
                    <a:pt x="2222" y="626"/>
                  </a:lnTo>
                  <a:lnTo>
                    <a:pt x="2217" y="622"/>
                  </a:lnTo>
                  <a:lnTo>
                    <a:pt x="2213" y="616"/>
                  </a:lnTo>
                  <a:lnTo>
                    <a:pt x="2206" y="611"/>
                  </a:lnTo>
                  <a:lnTo>
                    <a:pt x="2199" y="606"/>
                  </a:lnTo>
                  <a:lnTo>
                    <a:pt x="2188" y="601"/>
                  </a:lnTo>
                  <a:lnTo>
                    <a:pt x="2178" y="608"/>
                  </a:lnTo>
                  <a:lnTo>
                    <a:pt x="2169" y="617"/>
                  </a:lnTo>
                  <a:lnTo>
                    <a:pt x="2162" y="628"/>
                  </a:lnTo>
                  <a:lnTo>
                    <a:pt x="2155" y="640"/>
                  </a:lnTo>
                  <a:lnTo>
                    <a:pt x="2150" y="654"/>
                  </a:lnTo>
                  <a:lnTo>
                    <a:pt x="2146" y="669"/>
                  </a:lnTo>
                  <a:lnTo>
                    <a:pt x="2142" y="684"/>
                  </a:lnTo>
                  <a:lnTo>
                    <a:pt x="2139" y="700"/>
                  </a:lnTo>
                  <a:lnTo>
                    <a:pt x="2136" y="716"/>
                  </a:lnTo>
                  <a:lnTo>
                    <a:pt x="2131" y="732"/>
                  </a:lnTo>
                  <a:lnTo>
                    <a:pt x="2126" y="748"/>
                  </a:lnTo>
                  <a:lnTo>
                    <a:pt x="2122" y="763"/>
                  </a:lnTo>
                  <a:lnTo>
                    <a:pt x="2115" y="778"/>
                  </a:lnTo>
                  <a:lnTo>
                    <a:pt x="2108" y="792"/>
                  </a:lnTo>
                  <a:lnTo>
                    <a:pt x="2099" y="805"/>
                  </a:lnTo>
                  <a:lnTo>
                    <a:pt x="2087" y="816"/>
                  </a:lnTo>
                  <a:lnTo>
                    <a:pt x="2001" y="816"/>
                  </a:lnTo>
                  <a:lnTo>
                    <a:pt x="1986" y="828"/>
                  </a:lnTo>
                  <a:lnTo>
                    <a:pt x="1970" y="839"/>
                  </a:lnTo>
                  <a:lnTo>
                    <a:pt x="1953" y="850"/>
                  </a:lnTo>
                  <a:lnTo>
                    <a:pt x="1937" y="860"/>
                  </a:lnTo>
                  <a:lnTo>
                    <a:pt x="1918" y="869"/>
                  </a:lnTo>
                  <a:lnTo>
                    <a:pt x="1900" y="878"/>
                  </a:lnTo>
                  <a:lnTo>
                    <a:pt x="1881" y="886"/>
                  </a:lnTo>
                  <a:lnTo>
                    <a:pt x="1862" y="892"/>
                  </a:lnTo>
                  <a:lnTo>
                    <a:pt x="1842" y="898"/>
                  </a:lnTo>
                  <a:lnTo>
                    <a:pt x="1823" y="902"/>
                  </a:lnTo>
                  <a:lnTo>
                    <a:pt x="1802" y="906"/>
                  </a:lnTo>
                  <a:lnTo>
                    <a:pt x="1781" y="907"/>
                  </a:lnTo>
                  <a:lnTo>
                    <a:pt x="1761" y="906"/>
                  </a:lnTo>
                  <a:lnTo>
                    <a:pt x="1740" y="904"/>
                  </a:lnTo>
                  <a:lnTo>
                    <a:pt x="1719" y="900"/>
                  </a:lnTo>
                  <a:lnTo>
                    <a:pt x="1697" y="893"/>
                  </a:lnTo>
                  <a:lnTo>
                    <a:pt x="1689" y="898"/>
                  </a:lnTo>
                  <a:lnTo>
                    <a:pt x="1684" y="902"/>
                  </a:lnTo>
                  <a:lnTo>
                    <a:pt x="1678" y="907"/>
                  </a:lnTo>
                  <a:lnTo>
                    <a:pt x="1673" y="912"/>
                  </a:lnTo>
                  <a:lnTo>
                    <a:pt x="1670" y="916"/>
                  </a:lnTo>
                  <a:lnTo>
                    <a:pt x="1665" y="922"/>
                  </a:lnTo>
                  <a:lnTo>
                    <a:pt x="1659" y="928"/>
                  </a:lnTo>
                  <a:lnTo>
                    <a:pt x="1652" y="934"/>
                  </a:lnTo>
                  <a:lnTo>
                    <a:pt x="1641" y="938"/>
                  </a:lnTo>
                  <a:lnTo>
                    <a:pt x="1627" y="940"/>
                  </a:lnTo>
                  <a:lnTo>
                    <a:pt x="1613" y="939"/>
                  </a:lnTo>
                  <a:lnTo>
                    <a:pt x="1598" y="937"/>
                  </a:lnTo>
                  <a:lnTo>
                    <a:pt x="1583" y="932"/>
                  </a:lnTo>
                  <a:lnTo>
                    <a:pt x="1569" y="925"/>
                  </a:lnTo>
                  <a:lnTo>
                    <a:pt x="1556" y="919"/>
                  </a:lnTo>
                  <a:lnTo>
                    <a:pt x="1544" y="909"/>
                  </a:lnTo>
                  <a:lnTo>
                    <a:pt x="1535" y="911"/>
                  </a:lnTo>
                  <a:lnTo>
                    <a:pt x="1528" y="915"/>
                  </a:lnTo>
                  <a:lnTo>
                    <a:pt x="1521" y="920"/>
                  </a:lnTo>
                  <a:lnTo>
                    <a:pt x="1516" y="925"/>
                  </a:lnTo>
                  <a:lnTo>
                    <a:pt x="1509" y="932"/>
                  </a:lnTo>
                  <a:lnTo>
                    <a:pt x="1502" y="937"/>
                  </a:lnTo>
                  <a:lnTo>
                    <a:pt x="1493" y="942"/>
                  </a:lnTo>
                  <a:lnTo>
                    <a:pt x="1480" y="943"/>
                  </a:lnTo>
                  <a:lnTo>
                    <a:pt x="1474" y="943"/>
                  </a:lnTo>
                  <a:lnTo>
                    <a:pt x="1468" y="942"/>
                  </a:lnTo>
                  <a:lnTo>
                    <a:pt x="1464" y="939"/>
                  </a:lnTo>
                  <a:lnTo>
                    <a:pt x="1458" y="936"/>
                  </a:lnTo>
                  <a:lnTo>
                    <a:pt x="1454" y="932"/>
                  </a:lnTo>
                  <a:lnTo>
                    <a:pt x="1450" y="928"/>
                  </a:lnTo>
                  <a:lnTo>
                    <a:pt x="1447" y="922"/>
                  </a:lnTo>
                  <a:lnTo>
                    <a:pt x="1443" y="916"/>
                  </a:lnTo>
                  <a:lnTo>
                    <a:pt x="1439" y="905"/>
                  </a:lnTo>
                  <a:lnTo>
                    <a:pt x="1436" y="891"/>
                  </a:lnTo>
                  <a:lnTo>
                    <a:pt x="1435" y="876"/>
                  </a:lnTo>
                  <a:lnTo>
                    <a:pt x="1436" y="860"/>
                  </a:lnTo>
                  <a:lnTo>
                    <a:pt x="1439" y="844"/>
                  </a:lnTo>
                  <a:lnTo>
                    <a:pt x="1443" y="828"/>
                  </a:lnTo>
                  <a:lnTo>
                    <a:pt x="1450" y="813"/>
                  </a:lnTo>
                  <a:lnTo>
                    <a:pt x="1458" y="800"/>
                  </a:lnTo>
                  <a:lnTo>
                    <a:pt x="1462" y="797"/>
                  </a:lnTo>
                  <a:lnTo>
                    <a:pt x="1465" y="794"/>
                  </a:lnTo>
                  <a:lnTo>
                    <a:pt x="1470" y="791"/>
                  </a:lnTo>
                  <a:lnTo>
                    <a:pt x="1474" y="787"/>
                  </a:lnTo>
                  <a:lnTo>
                    <a:pt x="1480" y="784"/>
                  </a:lnTo>
                  <a:lnTo>
                    <a:pt x="1486" y="782"/>
                  </a:lnTo>
                  <a:lnTo>
                    <a:pt x="1493" y="778"/>
                  </a:lnTo>
                  <a:lnTo>
                    <a:pt x="1501" y="776"/>
                  </a:lnTo>
                  <a:lnTo>
                    <a:pt x="1509" y="778"/>
                  </a:lnTo>
                  <a:lnTo>
                    <a:pt x="1517" y="781"/>
                  </a:lnTo>
                  <a:lnTo>
                    <a:pt x="1526" y="783"/>
                  </a:lnTo>
                  <a:lnTo>
                    <a:pt x="1535" y="785"/>
                  </a:lnTo>
                  <a:lnTo>
                    <a:pt x="1544" y="789"/>
                  </a:lnTo>
                  <a:lnTo>
                    <a:pt x="1552" y="793"/>
                  </a:lnTo>
                  <a:lnTo>
                    <a:pt x="1560" y="799"/>
                  </a:lnTo>
                  <a:lnTo>
                    <a:pt x="1566" y="807"/>
                  </a:lnTo>
                  <a:lnTo>
                    <a:pt x="1579" y="798"/>
                  </a:lnTo>
                  <a:lnTo>
                    <a:pt x="1587" y="781"/>
                  </a:lnTo>
                  <a:lnTo>
                    <a:pt x="1590" y="759"/>
                  </a:lnTo>
                  <a:lnTo>
                    <a:pt x="1589" y="735"/>
                  </a:lnTo>
                  <a:lnTo>
                    <a:pt x="1585" y="708"/>
                  </a:lnTo>
                  <a:lnTo>
                    <a:pt x="1577" y="683"/>
                  </a:lnTo>
                  <a:lnTo>
                    <a:pt x="1567" y="661"/>
                  </a:lnTo>
                  <a:lnTo>
                    <a:pt x="1557" y="643"/>
                  </a:lnTo>
                  <a:lnTo>
                    <a:pt x="1539" y="646"/>
                  </a:lnTo>
                  <a:lnTo>
                    <a:pt x="1523" y="654"/>
                  </a:lnTo>
                  <a:lnTo>
                    <a:pt x="1511" y="667"/>
                  </a:lnTo>
                  <a:lnTo>
                    <a:pt x="1501" y="683"/>
                  </a:lnTo>
                  <a:lnTo>
                    <a:pt x="1490" y="700"/>
                  </a:lnTo>
                  <a:lnTo>
                    <a:pt x="1481" y="717"/>
                  </a:lnTo>
                  <a:lnTo>
                    <a:pt x="1471" y="735"/>
                  </a:lnTo>
                  <a:lnTo>
                    <a:pt x="1458" y="751"/>
                  </a:lnTo>
                  <a:lnTo>
                    <a:pt x="1367" y="800"/>
                  </a:lnTo>
                  <a:lnTo>
                    <a:pt x="1350" y="778"/>
                  </a:lnTo>
                  <a:lnTo>
                    <a:pt x="1333" y="756"/>
                  </a:lnTo>
                  <a:lnTo>
                    <a:pt x="1314" y="733"/>
                  </a:lnTo>
                  <a:lnTo>
                    <a:pt x="1296" y="710"/>
                  </a:lnTo>
                  <a:lnTo>
                    <a:pt x="1278" y="687"/>
                  </a:lnTo>
                  <a:lnTo>
                    <a:pt x="1259" y="663"/>
                  </a:lnTo>
                  <a:lnTo>
                    <a:pt x="1242" y="639"/>
                  </a:lnTo>
                  <a:lnTo>
                    <a:pt x="1225" y="614"/>
                  </a:lnTo>
                  <a:lnTo>
                    <a:pt x="1209" y="587"/>
                  </a:lnTo>
                  <a:lnTo>
                    <a:pt x="1194" y="561"/>
                  </a:lnTo>
                  <a:lnTo>
                    <a:pt x="1181" y="533"/>
                  </a:lnTo>
                  <a:lnTo>
                    <a:pt x="1171" y="503"/>
                  </a:lnTo>
                  <a:lnTo>
                    <a:pt x="1161" y="473"/>
                  </a:lnTo>
                  <a:lnTo>
                    <a:pt x="1156" y="441"/>
                  </a:lnTo>
                  <a:lnTo>
                    <a:pt x="1152" y="408"/>
                  </a:lnTo>
                  <a:lnTo>
                    <a:pt x="1152" y="373"/>
                  </a:lnTo>
                  <a:lnTo>
                    <a:pt x="1137" y="353"/>
                  </a:lnTo>
                  <a:lnTo>
                    <a:pt x="1121" y="332"/>
                  </a:lnTo>
                  <a:lnTo>
                    <a:pt x="1105" y="311"/>
                  </a:lnTo>
                  <a:lnTo>
                    <a:pt x="1088" y="291"/>
                  </a:lnTo>
                  <a:lnTo>
                    <a:pt x="1071" y="271"/>
                  </a:lnTo>
                  <a:lnTo>
                    <a:pt x="1051" y="253"/>
                  </a:lnTo>
                  <a:lnTo>
                    <a:pt x="1031" y="234"/>
                  </a:lnTo>
                  <a:lnTo>
                    <a:pt x="1012" y="217"/>
                  </a:lnTo>
                  <a:lnTo>
                    <a:pt x="990" y="200"/>
                  </a:lnTo>
                  <a:lnTo>
                    <a:pt x="967" y="185"/>
                  </a:lnTo>
                  <a:lnTo>
                    <a:pt x="943" y="171"/>
                  </a:lnTo>
                  <a:lnTo>
                    <a:pt x="919" y="159"/>
                  </a:lnTo>
                  <a:lnTo>
                    <a:pt x="892" y="149"/>
                  </a:lnTo>
                  <a:lnTo>
                    <a:pt x="865" y="140"/>
                  </a:lnTo>
                  <a:lnTo>
                    <a:pt x="836" y="134"/>
                  </a:lnTo>
                  <a:lnTo>
                    <a:pt x="805" y="130"/>
                  </a:lnTo>
                  <a:lnTo>
                    <a:pt x="797" y="122"/>
                  </a:lnTo>
                  <a:lnTo>
                    <a:pt x="791" y="111"/>
                  </a:lnTo>
                  <a:lnTo>
                    <a:pt x="788" y="97"/>
                  </a:lnTo>
                  <a:lnTo>
                    <a:pt x="786" y="82"/>
                  </a:lnTo>
                  <a:lnTo>
                    <a:pt x="786" y="66"/>
                  </a:lnTo>
                  <a:lnTo>
                    <a:pt x="786" y="50"/>
                  </a:lnTo>
                  <a:lnTo>
                    <a:pt x="785" y="35"/>
                  </a:lnTo>
                  <a:lnTo>
                    <a:pt x="784" y="20"/>
                  </a:lnTo>
                  <a:lnTo>
                    <a:pt x="774" y="5"/>
                  </a:lnTo>
                  <a:lnTo>
                    <a:pt x="763" y="0"/>
                  </a:lnTo>
                  <a:lnTo>
                    <a:pt x="755" y="3"/>
                  </a:lnTo>
                  <a:lnTo>
                    <a:pt x="746" y="11"/>
                  </a:lnTo>
                  <a:lnTo>
                    <a:pt x="737" y="21"/>
                  </a:lnTo>
                  <a:lnTo>
                    <a:pt x="725" y="32"/>
                  </a:lnTo>
                  <a:lnTo>
                    <a:pt x="713" y="40"/>
                  </a:lnTo>
                  <a:lnTo>
                    <a:pt x="698" y="43"/>
                  </a:lnTo>
                  <a:lnTo>
                    <a:pt x="612" y="4"/>
                  </a:lnTo>
                  <a:lnTo>
                    <a:pt x="631" y="90"/>
                  </a:lnTo>
                  <a:lnTo>
                    <a:pt x="631" y="96"/>
                  </a:lnTo>
                  <a:lnTo>
                    <a:pt x="630" y="102"/>
                  </a:lnTo>
                  <a:lnTo>
                    <a:pt x="629" y="108"/>
                  </a:lnTo>
                  <a:lnTo>
                    <a:pt x="627" y="113"/>
                  </a:lnTo>
                  <a:lnTo>
                    <a:pt x="624" y="118"/>
                  </a:lnTo>
                  <a:lnTo>
                    <a:pt x="621" y="123"/>
                  </a:lnTo>
                  <a:lnTo>
                    <a:pt x="616" y="126"/>
                  </a:lnTo>
                  <a:lnTo>
                    <a:pt x="612" y="130"/>
                  </a:lnTo>
                  <a:lnTo>
                    <a:pt x="351" y="113"/>
                  </a:lnTo>
                  <a:lnTo>
                    <a:pt x="338" y="124"/>
                  </a:lnTo>
                  <a:lnTo>
                    <a:pt x="325" y="133"/>
                  </a:lnTo>
                  <a:lnTo>
                    <a:pt x="311" y="141"/>
                  </a:lnTo>
                  <a:lnTo>
                    <a:pt x="298" y="149"/>
                  </a:lnTo>
                  <a:lnTo>
                    <a:pt x="284" y="156"/>
                  </a:lnTo>
                  <a:lnTo>
                    <a:pt x="270" y="162"/>
                  </a:lnTo>
                  <a:lnTo>
                    <a:pt x="255" y="168"/>
                  </a:lnTo>
                  <a:lnTo>
                    <a:pt x="241" y="173"/>
                  </a:lnTo>
                  <a:lnTo>
                    <a:pt x="226" y="178"/>
                  </a:lnTo>
                  <a:lnTo>
                    <a:pt x="210" y="182"/>
                  </a:lnTo>
                  <a:lnTo>
                    <a:pt x="194" y="186"/>
                  </a:lnTo>
                  <a:lnTo>
                    <a:pt x="179" y="189"/>
                  </a:lnTo>
                  <a:lnTo>
                    <a:pt x="162" y="193"/>
                  </a:lnTo>
                  <a:lnTo>
                    <a:pt x="146" y="196"/>
                  </a:lnTo>
                  <a:lnTo>
                    <a:pt x="129" y="200"/>
                  </a:lnTo>
                  <a:lnTo>
                    <a:pt x="111" y="203"/>
                  </a:lnTo>
                  <a:lnTo>
                    <a:pt x="102" y="214"/>
                  </a:lnTo>
                  <a:lnTo>
                    <a:pt x="93" y="223"/>
                  </a:lnTo>
                  <a:lnTo>
                    <a:pt x="83" y="232"/>
                  </a:lnTo>
                  <a:lnTo>
                    <a:pt x="71" y="241"/>
                  </a:lnTo>
                  <a:lnTo>
                    <a:pt x="57" y="248"/>
                  </a:lnTo>
                  <a:lnTo>
                    <a:pt x="43" y="255"/>
                  </a:lnTo>
                  <a:lnTo>
                    <a:pt x="27" y="260"/>
                  </a:lnTo>
                  <a:lnTo>
                    <a:pt x="10" y="263"/>
                  </a:lnTo>
                  <a:lnTo>
                    <a:pt x="6" y="295"/>
                  </a:lnTo>
                  <a:lnTo>
                    <a:pt x="2" y="327"/>
                  </a:lnTo>
                  <a:lnTo>
                    <a:pt x="0" y="358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3" y="447"/>
                  </a:lnTo>
                  <a:lnTo>
                    <a:pt x="7" y="475"/>
                  </a:lnTo>
                  <a:lnTo>
                    <a:pt x="12" y="502"/>
                  </a:lnTo>
                  <a:lnTo>
                    <a:pt x="19" y="529"/>
                  </a:lnTo>
                  <a:lnTo>
                    <a:pt x="29" y="555"/>
                  </a:lnTo>
                  <a:lnTo>
                    <a:pt x="39" y="580"/>
                  </a:lnTo>
                  <a:lnTo>
                    <a:pt x="52" y="605"/>
                  </a:lnTo>
                  <a:lnTo>
                    <a:pt x="65" y="630"/>
                  </a:lnTo>
                  <a:lnTo>
                    <a:pt x="81" y="653"/>
                  </a:lnTo>
                  <a:lnTo>
                    <a:pt x="99" y="676"/>
                  </a:lnTo>
                  <a:lnTo>
                    <a:pt x="118" y="699"/>
                  </a:lnTo>
                  <a:lnTo>
                    <a:pt x="198" y="713"/>
                  </a:lnTo>
                  <a:lnTo>
                    <a:pt x="202" y="717"/>
                  </a:lnTo>
                  <a:lnTo>
                    <a:pt x="207" y="723"/>
                  </a:lnTo>
                  <a:lnTo>
                    <a:pt x="209" y="730"/>
                  </a:lnTo>
                  <a:lnTo>
                    <a:pt x="213" y="738"/>
                  </a:lnTo>
                  <a:lnTo>
                    <a:pt x="215" y="747"/>
                  </a:lnTo>
                  <a:lnTo>
                    <a:pt x="217" y="756"/>
                  </a:lnTo>
                  <a:lnTo>
                    <a:pt x="221" y="767"/>
                  </a:lnTo>
                  <a:lnTo>
                    <a:pt x="225" y="776"/>
                  </a:lnTo>
                  <a:lnTo>
                    <a:pt x="523" y="873"/>
                  </a:lnTo>
                  <a:lnTo>
                    <a:pt x="529" y="875"/>
                  </a:lnTo>
                  <a:lnTo>
                    <a:pt x="536" y="877"/>
                  </a:lnTo>
                  <a:lnTo>
                    <a:pt x="541" y="881"/>
                  </a:lnTo>
                  <a:lnTo>
                    <a:pt x="548" y="885"/>
                  </a:lnTo>
                  <a:lnTo>
                    <a:pt x="554" y="891"/>
                  </a:lnTo>
                  <a:lnTo>
                    <a:pt x="559" y="898"/>
                  </a:lnTo>
                  <a:lnTo>
                    <a:pt x="563" y="907"/>
                  </a:lnTo>
                  <a:lnTo>
                    <a:pt x="566" y="916"/>
                  </a:lnTo>
                  <a:lnTo>
                    <a:pt x="407" y="1298"/>
                  </a:lnTo>
                  <a:lnTo>
                    <a:pt x="403" y="1304"/>
                  </a:lnTo>
                  <a:lnTo>
                    <a:pt x="399" y="1307"/>
                  </a:lnTo>
                  <a:lnTo>
                    <a:pt x="393" y="1311"/>
                  </a:lnTo>
                  <a:lnTo>
                    <a:pt x="387" y="1313"/>
                  </a:lnTo>
                  <a:lnTo>
                    <a:pt x="379" y="1317"/>
                  </a:lnTo>
                  <a:lnTo>
                    <a:pt x="372" y="1319"/>
                  </a:lnTo>
                  <a:lnTo>
                    <a:pt x="364" y="1322"/>
                  </a:lnTo>
                  <a:lnTo>
                    <a:pt x="357" y="1326"/>
                  </a:lnTo>
                  <a:lnTo>
                    <a:pt x="111" y="1863"/>
                  </a:lnTo>
                  <a:lnTo>
                    <a:pt x="127" y="1884"/>
                  </a:lnTo>
                  <a:lnTo>
                    <a:pt x="142" y="1905"/>
                  </a:lnTo>
                  <a:lnTo>
                    <a:pt x="158" y="1927"/>
                  </a:lnTo>
                  <a:lnTo>
                    <a:pt x="172" y="1950"/>
                  </a:lnTo>
                  <a:lnTo>
                    <a:pt x="187" y="1972"/>
                  </a:lnTo>
                  <a:lnTo>
                    <a:pt x="200" y="1996"/>
                  </a:lnTo>
                  <a:lnTo>
                    <a:pt x="213" y="2020"/>
                  </a:lnTo>
                  <a:lnTo>
                    <a:pt x="225" y="2045"/>
                  </a:lnTo>
                  <a:lnTo>
                    <a:pt x="237" y="2070"/>
                  </a:lnTo>
                  <a:lnTo>
                    <a:pt x="247" y="2095"/>
                  </a:lnTo>
                  <a:lnTo>
                    <a:pt x="257" y="2123"/>
                  </a:lnTo>
                  <a:lnTo>
                    <a:pt x="265" y="2149"/>
                  </a:lnTo>
                  <a:lnTo>
                    <a:pt x="273" y="2178"/>
                  </a:lnTo>
                  <a:lnTo>
                    <a:pt x="280" y="2207"/>
                  </a:lnTo>
                  <a:lnTo>
                    <a:pt x="286" y="2237"/>
                  </a:lnTo>
                  <a:lnTo>
                    <a:pt x="291" y="2268"/>
                  </a:lnTo>
                  <a:lnTo>
                    <a:pt x="325" y="2295"/>
                  </a:lnTo>
                  <a:lnTo>
                    <a:pt x="361" y="2321"/>
                  </a:lnTo>
                  <a:lnTo>
                    <a:pt x="398" y="2343"/>
                  </a:lnTo>
                  <a:lnTo>
                    <a:pt x="437" y="2362"/>
                  </a:lnTo>
                  <a:lnTo>
                    <a:pt x="476" y="2379"/>
                  </a:lnTo>
                  <a:lnTo>
                    <a:pt x="516" y="2394"/>
                  </a:lnTo>
                  <a:lnTo>
                    <a:pt x="558" y="2408"/>
                  </a:lnTo>
                  <a:lnTo>
                    <a:pt x="600" y="2418"/>
                  </a:lnTo>
                  <a:lnTo>
                    <a:pt x="643" y="2428"/>
                  </a:lnTo>
                  <a:lnTo>
                    <a:pt x="686" y="2435"/>
                  </a:lnTo>
                  <a:lnTo>
                    <a:pt x="731" y="2440"/>
                  </a:lnTo>
                  <a:lnTo>
                    <a:pt x="777" y="2445"/>
                  </a:lnTo>
                  <a:lnTo>
                    <a:pt x="822" y="2448"/>
                  </a:lnTo>
                  <a:lnTo>
                    <a:pt x="869" y="2451"/>
                  </a:lnTo>
                  <a:lnTo>
                    <a:pt x="916" y="2452"/>
                  </a:lnTo>
                  <a:lnTo>
                    <a:pt x="964" y="2452"/>
                  </a:lnTo>
                  <a:lnTo>
                    <a:pt x="1011" y="2452"/>
                  </a:lnTo>
                  <a:lnTo>
                    <a:pt x="1059" y="2452"/>
                  </a:lnTo>
                  <a:lnTo>
                    <a:pt x="1106" y="2451"/>
                  </a:lnTo>
                  <a:lnTo>
                    <a:pt x="1154" y="2449"/>
                  </a:lnTo>
                  <a:lnTo>
                    <a:pt x="1203" y="2448"/>
                  </a:lnTo>
                  <a:lnTo>
                    <a:pt x="1251" y="2447"/>
                  </a:lnTo>
                  <a:lnTo>
                    <a:pt x="1299" y="2447"/>
                  </a:lnTo>
                  <a:lnTo>
                    <a:pt x="1348" y="2447"/>
                  </a:lnTo>
                  <a:lnTo>
                    <a:pt x="1395" y="2447"/>
                  </a:lnTo>
                  <a:lnTo>
                    <a:pt x="1443" y="2448"/>
                  </a:lnTo>
                  <a:lnTo>
                    <a:pt x="1490" y="2449"/>
                  </a:lnTo>
                  <a:lnTo>
                    <a:pt x="1537" y="2453"/>
                  </a:lnTo>
                  <a:lnTo>
                    <a:pt x="1583" y="2458"/>
                  </a:lnTo>
                  <a:lnTo>
                    <a:pt x="1629" y="2462"/>
                  </a:lnTo>
                  <a:lnTo>
                    <a:pt x="1674" y="2470"/>
                  </a:lnTo>
                  <a:lnTo>
                    <a:pt x="1719" y="2478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8" name="Freeform 6"/>
            <p:cNvSpPr>
              <a:spLocks/>
            </p:cNvSpPr>
            <p:nvPr/>
          </p:nvSpPr>
          <p:spPr bwMode="auto">
            <a:xfrm rot="-5432">
              <a:off x="1475" y="2302"/>
              <a:ext cx="692" cy="328"/>
            </a:xfrm>
            <a:custGeom>
              <a:avLst/>
              <a:gdLst>
                <a:gd name="T0" fmla="*/ 20 w 1372"/>
                <a:gd name="T1" fmla="*/ 1 h 1146"/>
                <a:gd name="T2" fmla="*/ 20 w 1372"/>
                <a:gd name="T3" fmla="*/ 1 h 1146"/>
                <a:gd name="T4" fmla="*/ 23 w 1372"/>
                <a:gd name="T5" fmla="*/ 0 h 1146"/>
                <a:gd name="T6" fmla="*/ 22 w 1372"/>
                <a:gd name="T7" fmla="*/ 0 h 1146"/>
                <a:gd name="T8" fmla="*/ 22 w 1372"/>
                <a:gd name="T9" fmla="*/ 0 h 1146"/>
                <a:gd name="T10" fmla="*/ 22 w 1372"/>
                <a:gd name="T11" fmla="*/ 0 h 1146"/>
                <a:gd name="T12" fmla="*/ 22 w 1372"/>
                <a:gd name="T13" fmla="*/ 0 h 1146"/>
                <a:gd name="T14" fmla="*/ 16 w 1372"/>
                <a:gd name="T15" fmla="*/ 0 h 1146"/>
                <a:gd name="T16" fmla="*/ 16 w 1372"/>
                <a:gd name="T17" fmla="*/ 0 h 1146"/>
                <a:gd name="T18" fmla="*/ 17 w 1372"/>
                <a:gd name="T19" fmla="*/ 0 h 1146"/>
                <a:gd name="T20" fmla="*/ 17 w 1372"/>
                <a:gd name="T21" fmla="*/ 0 h 1146"/>
                <a:gd name="T22" fmla="*/ 17 w 1372"/>
                <a:gd name="T23" fmla="*/ 0 h 1146"/>
                <a:gd name="T24" fmla="*/ 17 w 1372"/>
                <a:gd name="T25" fmla="*/ 0 h 1146"/>
                <a:gd name="T26" fmla="*/ 16 w 1372"/>
                <a:gd name="T27" fmla="*/ 0 h 1146"/>
                <a:gd name="T28" fmla="*/ 16 w 1372"/>
                <a:gd name="T29" fmla="*/ 0 h 1146"/>
                <a:gd name="T30" fmla="*/ 15 w 1372"/>
                <a:gd name="T31" fmla="*/ 0 h 1146"/>
                <a:gd name="T32" fmla="*/ 12 w 1372"/>
                <a:gd name="T33" fmla="*/ 0 h 1146"/>
                <a:gd name="T34" fmla="*/ 12 w 1372"/>
                <a:gd name="T35" fmla="*/ 0 h 1146"/>
                <a:gd name="T36" fmla="*/ 11 w 1372"/>
                <a:gd name="T37" fmla="*/ 0 h 1146"/>
                <a:gd name="T38" fmla="*/ 11 w 1372"/>
                <a:gd name="T39" fmla="*/ 0 h 1146"/>
                <a:gd name="T40" fmla="*/ 10 w 1372"/>
                <a:gd name="T41" fmla="*/ 0 h 1146"/>
                <a:gd name="T42" fmla="*/ 10 w 1372"/>
                <a:gd name="T43" fmla="*/ 0 h 1146"/>
                <a:gd name="T44" fmla="*/ 9 w 1372"/>
                <a:gd name="T45" fmla="*/ 0 h 1146"/>
                <a:gd name="T46" fmla="*/ 9 w 1372"/>
                <a:gd name="T47" fmla="*/ 0 h 1146"/>
                <a:gd name="T48" fmla="*/ 9 w 1372"/>
                <a:gd name="T49" fmla="*/ 0 h 1146"/>
                <a:gd name="T50" fmla="*/ 9 w 1372"/>
                <a:gd name="T51" fmla="*/ 0 h 1146"/>
                <a:gd name="T52" fmla="*/ 8 w 1372"/>
                <a:gd name="T53" fmla="*/ 0 h 1146"/>
                <a:gd name="T54" fmla="*/ 7 w 1372"/>
                <a:gd name="T55" fmla="*/ 0 h 1146"/>
                <a:gd name="T56" fmla="*/ 7 w 1372"/>
                <a:gd name="T57" fmla="*/ 0 h 1146"/>
                <a:gd name="T58" fmla="*/ 7 w 1372"/>
                <a:gd name="T59" fmla="*/ 0 h 1146"/>
                <a:gd name="T60" fmla="*/ 7 w 1372"/>
                <a:gd name="T61" fmla="*/ 0 h 1146"/>
                <a:gd name="T62" fmla="*/ 6 w 1372"/>
                <a:gd name="T63" fmla="*/ 0 h 1146"/>
                <a:gd name="T64" fmla="*/ 6 w 1372"/>
                <a:gd name="T65" fmla="*/ 0 h 1146"/>
                <a:gd name="T66" fmla="*/ 6 w 1372"/>
                <a:gd name="T67" fmla="*/ 0 h 1146"/>
                <a:gd name="T68" fmla="*/ 5 w 1372"/>
                <a:gd name="T69" fmla="*/ 0 h 1146"/>
                <a:gd name="T70" fmla="*/ 5 w 1372"/>
                <a:gd name="T71" fmla="*/ 0 h 1146"/>
                <a:gd name="T72" fmla="*/ 0 w 1372"/>
                <a:gd name="T73" fmla="*/ 0 h 1146"/>
                <a:gd name="T74" fmla="*/ 5 w 1372"/>
                <a:gd name="T75" fmla="*/ 0 h 1146"/>
                <a:gd name="T76" fmla="*/ 5 w 1372"/>
                <a:gd name="T77" fmla="*/ 0 h 1146"/>
                <a:gd name="T78" fmla="*/ 5 w 1372"/>
                <a:gd name="T79" fmla="*/ 0 h 1146"/>
                <a:gd name="T80" fmla="*/ 5 w 1372"/>
                <a:gd name="T81" fmla="*/ 0 h 1146"/>
                <a:gd name="T82" fmla="*/ 5 w 1372"/>
                <a:gd name="T83" fmla="*/ 0 h 1146"/>
                <a:gd name="T84" fmla="*/ 5 w 1372"/>
                <a:gd name="T85" fmla="*/ 0 h 1146"/>
                <a:gd name="T86" fmla="*/ 5 w 1372"/>
                <a:gd name="T87" fmla="*/ 0 h 1146"/>
                <a:gd name="T88" fmla="*/ 5 w 1372"/>
                <a:gd name="T89" fmla="*/ 0 h 1146"/>
                <a:gd name="T90" fmla="*/ 6 w 1372"/>
                <a:gd name="T91" fmla="*/ 0 h 1146"/>
                <a:gd name="T92" fmla="*/ 9 w 1372"/>
                <a:gd name="T93" fmla="*/ 1 h 1146"/>
                <a:gd name="T94" fmla="*/ 9 w 1372"/>
                <a:gd name="T95" fmla="*/ 1 h 1146"/>
                <a:gd name="T96" fmla="*/ 9 w 1372"/>
                <a:gd name="T97" fmla="*/ 1 h 1146"/>
                <a:gd name="T98" fmla="*/ 10 w 1372"/>
                <a:gd name="T99" fmla="*/ 1 h 1146"/>
                <a:gd name="T100" fmla="*/ 10 w 1372"/>
                <a:gd name="T101" fmla="*/ 1 h 1146"/>
                <a:gd name="T102" fmla="*/ 12 w 1372"/>
                <a:gd name="T103" fmla="*/ 1 h 1146"/>
                <a:gd name="T104" fmla="*/ 13 w 1372"/>
                <a:gd name="T105" fmla="*/ 1 h 1146"/>
                <a:gd name="T106" fmla="*/ 14 w 1372"/>
                <a:gd name="T107" fmla="*/ 1 h 1146"/>
                <a:gd name="T108" fmla="*/ 15 w 1372"/>
                <a:gd name="T109" fmla="*/ 1 h 1146"/>
                <a:gd name="T110" fmla="*/ 16 w 1372"/>
                <a:gd name="T111" fmla="*/ 1 h 1146"/>
                <a:gd name="T112" fmla="*/ 17 w 1372"/>
                <a:gd name="T113" fmla="*/ 1 h 1146"/>
                <a:gd name="T114" fmla="*/ 19 w 1372"/>
                <a:gd name="T115" fmla="*/ 1 h 1146"/>
                <a:gd name="T116" fmla="*/ 19 w 1372"/>
                <a:gd name="T117" fmla="*/ 1 h 1146"/>
                <a:gd name="T118" fmla="*/ 20 w 1372"/>
                <a:gd name="T119" fmla="*/ 1 h 1146"/>
                <a:gd name="T120" fmla="*/ 20 w 1372"/>
                <a:gd name="T121" fmla="*/ 1 h 1146"/>
                <a:gd name="T122" fmla="*/ 20 w 1372"/>
                <a:gd name="T123" fmla="*/ 1 h 1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72"/>
                <a:gd name="T187" fmla="*/ 0 h 1146"/>
                <a:gd name="T188" fmla="*/ 1372 w 1372"/>
                <a:gd name="T189" fmla="*/ 1146 h 1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72" h="1146">
                  <a:moveTo>
                    <a:pt x="1214" y="1146"/>
                  </a:moveTo>
                  <a:lnTo>
                    <a:pt x="1216" y="1144"/>
                  </a:lnTo>
                  <a:lnTo>
                    <a:pt x="1222" y="1140"/>
                  </a:lnTo>
                  <a:lnTo>
                    <a:pt x="1226" y="1136"/>
                  </a:lnTo>
                  <a:lnTo>
                    <a:pt x="1229" y="1135"/>
                  </a:lnTo>
                  <a:lnTo>
                    <a:pt x="1372" y="759"/>
                  </a:lnTo>
                  <a:lnTo>
                    <a:pt x="1367" y="748"/>
                  </a:lnTo>
                  <a:lnTo>
                    <a:pt x="1360" y="738"/>
                  </a:lnTo>
                  <a:lnTo>
                    <a:pt x="1353" y="729"/>
                  </a:lnTo>
                  <a:lnTo>
                    <a:pt x="1347" y="720"/>
                  </a:lnTo>
                  <a:lnTo>
                    <a:pt x="1340" y="711"/>
                  </a:lnTo>
                  <a:lnTo>
                    <a:pt x="1333" y="699"/>
                  </a:lnTo>
                  <a:lnTo>
                    <a:pt x="1326" y="687"/>
                  </a:lnTo>
                  <a:lnTo>
                    <a:pt x="1321" y="669"/>
                  </a:lnTo>
                  <a:lnTo>
                    <a:pt x="1024" y="630"/>
                  </a:lnTo>
                  <a:lnTo>
                    <a:pt x="980" y="260"/>
                  </a:lnTo>
                  <a:lnTo>
                    <a:pt x="981" y="250"/>
                  </a:lnTo>
                  <a:lnTo>
                    <a:pt x="985" y="240"/>
                  </a:lnTo>
                  <a:lnTo>
                    <a:pt x="991" y="233"/>
                  </a:lnTo>
                  <a:lnTo>
                    <a:pt x="996" y="227"/>
                  </a:lnTo>
                  <a:lnTo>
                    <a:pt x="1003" y="220"/>
                  </a:lnTo>
                  <a:lnTo>
                    <a:pt x="1011" y="213"/>
                  </a:lnTo>
                  <a:lnTo>
                    <a:pt x="1018" y="202"/>
                  </a:lnTo>
                  <a:lnTo>
                    <a:pt x="1024" y="190"/>
                  </a:lnTo>
                  <a:lnTo>
                    <a:pt x="1017" y="176"/>
                  </a:lnTo>
                  <a:lnTo>
                    <a:pt x="1006" y="169"/>
                  </a:lnTo>
                  <a:lnTo>
                    <a:pt x="993" y="166"/>
                  </a:lnTo>
                  <a:lnTo>
                    <a:pt x="978" y="167"/>
                  </a:lnTo>
                  <a:lnTo>
                    <a:pt x="962" y="169"/>
                  </a:lnTo>
                  <a:lnTo>
                    <a:pt x="946" y="170"/>
                  </a:lnTo>
                  <a:lnTo>
                    <a:pt x="931" y="170"/>
                  </a:lnTo>
                  <a:lnTo>
                    <a:pt x="916" y="167"/>
                  </a:lnTo>
                  <a:lnTo>
                    <a:pt x="765" y="9"/>
                  </a:lnTo>
                  <a:lnTo>
                    <a:pt x="748" y="5"/>
                  </a:lnTo>
                  <a:lnTo>
                    <a:pt x="732" y="2"/>
                  </a:lnTo>
                  <a:lnTo>
                    <a:pt x="715" y="0"/>
                  </a:lnTo>
                  <a:lnTo>
                    <a:pt x="697" y="0"/>
                  </a:lnTo>
                  <a:lnTo>
                    <a:pt x="680" y="1"/>
                  </a:lnTo>
                  <a:lnTo>
                    <a:pt x="664" y="2"/>
                  </a:lnTo>
                  <a:lnTo>
                    <a:pt x="647" y="6"/>
                  </a:lnTo>
                  <a:lnTo>
                    <a:pt x="631" y="10"/>
                  </a:lnTo>
                  <a:lnTo>
                    <a:pt x="614" y="16"/>
                  </a:lnTo>
                  <a:lnTo>
                    <a:pt x="600" y="23"/>
                  </a:lnTo>
                  <a:lnTo>
                    <a:pt x="585" y="32"/>
                  </a:lnTo>
                  <a:lnTo>
                    <a:pt x="571" y="41"/>
                  </a:lnTo>
                  <a:lnTo>
                    <a:pt x="557" y="53"/>
                  </a:lnTo>
                  <a:lnTo>
                    <a:pt x="545" y="66"/>
                  </a:lnTo>
                  <a:lnTo>
                    <a:pt x="534" y="79"/>
                  </a:lnTo>
                  <a:lnTo>
                    <a:pt x="524" y="94"/>
                  </a:lnTo>
                  <a:lnTo>
                    <a:pt x="521" y="117"/>
                  </a:lnTo>
                  <a:lnTo>
                    <a:pt x="514" y="139"/>
                  </a:lnTo>
                  <a:lnTo>
                    <a:pt x="505" y="159"/>
                  </a:lnTo>
                  <a:lnTo>
                    <a:pt x="491" y="176"/>
                  </a:lnTo>
                  <a:lnTo>
                    <a:pt x="475" y="192"/>
                  </a:lnTo>
                  <a:lnTo>
                    <a:pt x="457" y="206"/>
                  </a:lnTo>
                  <a:lnTo>
                    <a:pt x="436" y="217"/>
                  </a:lnTo>
                  <a:lnTo>
                    <a:pt x="414" y="228"/>
                  </a:lnTo>
                  <a:lnTo>
                    <a:pt x="406" y="231"/>
                  </a:lnTo>
                  <a:lnTo>
                    <a:pt x="398" y="233"/>
                  </a:lnTo>
                  <a:lnTo>
                    <a:pt x="391" y="235"/>
                  </a:lnTo>
                  <a:lnTo>
                    <a:pt x="386" y="236"/>
                  </a:lnTo>
                  <a:lnTo>
                    <a:pt x="380" y="237"/>
                  </a:lnTo>
                  <a:lnTo>
                    <a:pt x="376" y="237"/>
                  </a:lnTo>
                  <a:lnTo>
                    <a:pt x="374" y="237"/>
                  </a:lnTo>
                  <a:lnTo>
                    <a:pt x="373" y="237"/>
                  </a:lnTo>
                  <a:lnTo>
                    <a:pt x="358" y="247"/>
                  </a:lnTo>
                  <a:lnTo>
                    <a:pt x="345" y="261"/>
                  </a:lnTo>
                  <a:lnTo>
                    <a:pt x="334" y="275"/>
                  </a:lnTo>
                  <a:lnTo>
                    <a:pt x="322" y="291"/>
                  </a:lnTo>
                  <a:lnTo>
                    <a:pt x="311" y="305"/>
                  </a:lnTo>
                  <a:lnTo>
                    <a:pt x="298" y="317"/>
                  </a:lnTo>
                  <a:lnTo>
                    <a:pt x="281" y="328"/>
                  </a:lnTo>
                  <a:lnTo>
                    <a:pt x="261" y="332"/>
                  </a:lnTo>
                  <a:lnTo>
                    <a:pt x="0" y="370"/>
                  </a:lnTo>
                  <a:lnTo>
                    <a:pt x="284" y="386"/>
                  </a:lnTo>
                  <a:lnTo>
                    <a:pt x="294" y="394"/>
                  </a:lnTo>
                  <a:lnTo>
                    <a:pt x="299" y="405"/>
                  </a:lnTo>
                  <a:lnTo>
                    <a:pt x="303" y="419"/>
                  </a:lnTo>
                  <a:lnTo>
                    <a:pt x="305" y="434"/>
                  </a:lnTo>
                  <a:lnTo>
                    <a:pt x="305" y="450"/>
                  </a:lnTo>
                  <a:lnTo>
                    <a:pt x="304" y="466"/>
                  </a:lnTo>
                  <a:lnTo>
                    <a:pt x="302" y="482"/>
                  </a:lnTo>
                  <a:lnTo>
                    <a:pt x="299" y="497"/>
                  </a:lnTo>
                  <a:lnTo>
                    <a:pt x="296" y="503"/>
                  </a:lnTo>
                  <a:lnTo>
                    <a:pt x="292" y="506"/>
                  </a:lnTo>
                  <a:lnTo>
                    <a:pt x="288" y="511"/>
                  </a:lnTo>
                  <a:lnTo>
                    <a:pt x="283" y="514"/>
                  </a:lnTo>
                  <a:lnTo>
                    <a:pt x="277" y="520"/>
                  </a:lnTo>
                  <a:lnTo>
                    <a:pt x="273" y="526"/>
                  </a:lnTo>
                  <a:lnTo>
                    <a:pt x="267" y="533"/>
                  </a:lnTo>
                  <a:lnTo>
                    <a:pt x="261" y="543"/>
                  </a:lnTo>
                  <a:lnTo>
                    <a:pt x="358" y="829"/>
                  </a:lnTo>
                  <a:lnTo>
                    <a:pt x="524" y="922"/>
                  </a:lnTo>
                  <a:lnTo>
                    <a:pt x="532" y="919"/>
                  </a:lnTo>
                  <a:lnTo>
                    <a:pt x="539" y="917"/>
                  </a:lnTo>
                  <a:lnTo>
                    <a:pt x="547" y="914"/>
                  </a:lnTo>
                  <a:lnTo>
                    <a:pt x="554" y="912"/>
                  </a:lnTo>
                  <a:lnTo>
                    <a:pt x="562" y="910"/>
                  </a:lnTo>
                  <a:lnTo>
                    <a:pt x="571" y="906"/>
                  </a:lnTo>
                  <a:lnTo>
                    <a:pt x="580" y="903"/>
                  </a:lnTo>
                  <a:lnTo>
                    <a:pt x="590" y="897"/>
                  </a:lnTo>
                  <a:lnTo>
                    <a:pt x="627" y="907"/>
                  </a:lnTo>
                  <a:lnTo>
                    <a:pt x="664" y="921"/>
                  </a:lnTo>
                  <a:lnTo>
                    <a:pt x="700" y="937"/>
                  </a:lnTo>
                  <a:lnTo>
                    <a:pt x="735" y="955"/>
                  </a:lnTo>
                  <a:lnTo>
                    <a:pt x="771" y="973"/>
                  </a:lnTo>
                  <a:lnTo>
                    <a:pt x="805" y="991"/>
                  </a:lnTo>
                  <a:lnTo>
                    <a:pt x="840" y="1012"/>
                  </a:lnTo>
                  <a:lnTo>
                    <a:pt x="874" y="1032"/>
                  </a:lnTo>
                  <a:lnTo>
                    <a:pt x="910" y="1050"/>
                  </a:lnTo>
                  <a:lnTo>
                    <a:pt x="945" y="1068"/>
                  </a:lnTo>
                  <a:lnTo>
                    <a:pt x="979" y="1085"/>
                  </a:lnTo>
                  <a:lnTo>
                    <a:pt x="1015" y="1100"/>
                  </a:lnTo>
                  <a:lnTo>
                    <a:pt x="1050" y="1111"/>
                  </a:lnTo>
                  <a:lnTo>
                    <a:pt x="1087" y="1120"/>
                  </a:lnTo>
                  <a:lnTo>
                    <a:pt x="1124" y="1126"/>
                  </a:lnTo>
                  <a:lnTo>
                    <a:pt x="1162" y="1128"/>
                  </a:lnTo>
                  <a:lnTo>
                    <a:pt x="1173" y="1134"/>
                  </a:lnTo>
                  <a:lnTo>
                    <a:pt x="1183" y="1136"/>
                  </a:lnTo>
                  <a:lnTo>
                    <a:pt x="1190" y="1139"/>
                  </a:lnTo>
                  <a:lnTo>
                    <a:pt x="1195" y="1140"/>
                  </a:lnTo>
                  <a:lnTo>
                    <a:pt x="1200" y="1140"/>
                  </a:lnTo>
                  <a:lnTo>
                    <a:pt x="1203" y="1141"/>
                  </a:lnTo>
                  <a:lnTo>
                    <a:pt x="1208" y="1142"/>
                  </a:lnTo>
                  <a:lnTo>
                    <a:pt x="1214" y="1146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9" name="Freeform 7"/>
            <p:cNvSpPr>
              <a:spLocks/>
            </p:cNvSpPr>
            <p:nvPr/>
          </p:nvSpPr>
          <p:spPr bwMode="auto">
            <a:xfrm rot="-5432">
              <a:off x="728" y="2319"/>
              <a:ext cx="698" cy="212"/>
            </a:xfrm>
            <a:custGeom>
              <a:avLst/>
              <a:gdLst>
                <a:gd name="T0" fmla="*/ 13 w 1385"/>
                <a:gd name="T1" fmla="*/ 0 h 740"/>
                <a:gd name="T2" fmla="*/ 14 w 1385"/>
                <a:gd name="T3" fmla="*/ 0 h 740"/>
                <a:gd name="T4" fmla="*/ 16 w 1385"/>
                <a:gd name="T5" fmla="*/ 0 h 740"/>
                <a:gd name="T6" fmla="*/ 17 w 1385"/>
                <a:gd name="T7" fmla="*/ 0 h 740"/>
                <a:gd name="T8" fmla="*/ 19 w 1385"/>
                <a:gd name="T9" fmla="*/ 0 h 740"/>
                <a:gd name="T10" fmla="*/ 20 w 1385"/>
                <a:gd name="T11" fmla="*/ 0 h 740"/>
                <a:gd name="T12" fmla="*/ 20 w 1385"/>
                <a:gd name="T13" fmla="*/ 0 h 740"/>
                <a:gd name="T14" fmla="*/ 21 w 1385"/>
                <a:gd name="T15" fmla="*/ 0 h 740"/>
                <a:gd name="T16" fmla="*/ 21 w 1385"/>
                <a:gd name="T17" fmla="*/ 0 h 740"/>
                <a:gd name="T18" fmla="*/ 22 w 1385"/>
                <a:gd name="T19" fmla="*/ 0 h 740"/>
                <a:gd name="T20" fmla="*/ 22 w 1385"/>
                <a:gd name="T21" fmla="*/ 0 h 740"/>
                <a:gd name="T22" fmla="*/ 16 w 1385"/>
                <a:gd name="T23" fmla="*/ 0 h 740"/>
                <a:gd name="T24" fmla="*/ 16 w 1385"/>
                <a:gd name="T25" fmla="*/ 0 h 740"/>
                <a:gd name="T26" fmla="*/ 15 w 1385"/>
                <a:gd name="T27" fmla="*/ 0 h 740"/>
                <a:gd name="T28" fmla="*/ 15 w 1385"/>
                <a:gd name="T29" fmla="*/ 0 h 740"/>
                <a:gd name="T30" fmla="*/ 1 w 1385"/>
                <a:gd name="T31" fmla="*/ 0 h 740"/>
                <a:gd name="T32" fmla="*/ 1 w 1385"/>
                <a:gd name="T33" fmla="*/ 0 h 740"/>
                <a:gd name="T34" fmla="*/ 1 w 1385"/>
                <a:gd name="T35" fmla="*/ 0 h 740"/>
                <a:gd name="T36" fmla="*/ 1 w 1385"/>
                <a:gd name="T37" fmla="*/ 0 h 740"/>
                <a:gd name="T38" fmla="*/ 1 w 1385"/>
                <a:gd name="T39" fmla="*/ 0 h 740"/>
                <a:gd name="T40" fmla="*/ 1 w 1385"/>
                <a:gd name="T41" fmla="*/ 0 h 740"/>
                <a:gd name="T42" fmla="*/ 3 w 1385"/>
                <a:gd name="T43" fmla="*/ 0 h 740"/>
                <a:gd name="T44" fmla="*/ 4 w 1385"/>
                <a:gd name="T45" fmla="*/ 0 h 740"/>
                <a:gd name="T46" fmla="*/ 3 w 1385"/>
                <a:gd name="T47" fmla="*/ 0 h 740"/>
                <a:gd name="T48" fmla="*/ 6 w 1385"/>
                <a:gd name="T49" fmla="*/ 0 h 740"/>
                <a:gd name="T50" fmla="*/ 6 w 1385"/>
                <a:gd name="T51" fmla="*/ 0 h 740"/>
                <a:gd name="T52" fmla="*/ 7 w 1385"/>
                <a:gd name="T53" fmla="*/ 0 h 740"/>
                <a:gd name="T54" fmla="*/ 7 w 1385"/>
                <a:gd name="T55" fmla="*/ 0 h 740"/>
                <a:gd name="T56" fmla="*/ 9 w 1385"/>
                <a:gd name="T57" fmla="*/ 0 h 740"/>
                <a:gd name="T58" fmla="*/ 9 w 1385"/>
                <a:gd name="T59" fmla="*/ 0 h 740"/>
                <a:gd name="T60" fmla="*/ 9 w 1385"/>
                <a:gd name="T61" fmla="*/ 0 h 740"/>
                <a:gd name="T62" fmla="*/ 9 w 1385"/>
                <a:gd name="T63" fmla="*/ 0 h 740"/>
                <a:gd name="T64" fmla="*/ 10 w 1385"/>
                <a:gd name="T65" fmla="*/ 0 h 740"/>
                <a:gd name="T66" fmla="*/ 11 w 1385"/>
                <a:gd name="T67" fmla="*/ 0 h 740"/>
                <a:gd name="T68" fmla="*/ 11 w 1385"/>
                <a:gd name="T69" fmla="*/ 0 h 740"/>
                <a:gd name="T70" fmla="*/ 12 w 1385"/>
                <a:gd name="T71" fmla="*/ 0 h 740"/>
                <a:gd name="T72" fmla="*/ 12 w 1385"/>
                <a:gd name="T73" fmla="*/ 0 h 740"/>
                <a:gd name="T74" fmla="*/ 11 w 1385"/>
                <a:gd name="T75" fmla="*/ 0 h 740"/>
                <a:gd name="T76" fmla="*/ 11 w 1385"/>
                <a:gd name="T77" fmla="*/ 0 h 740"/>
                <a:gd name="T78" fmla="*/ 12 w 1385"/>
                <a:gd name="T79" fmla="*/ 0 h 740"/>
                <a:gd name="T80" fmla="*/ 12 w 1385"/>
                <a:gd name="T81" fmla="*/ 0 h 740"/>
                <a:gd name="T82" fmla="*/ 12 w 1385"/>
                <a:gd name="T83" fmla="*/ 0 h 740"/>
                <a:gd name="T84" fmla="*/ 12 w 1385"/>
                <a:gd name="T85" fmla="*/ 0 h 7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5"/>
                <a:gd name="T130" fmla="*/ 0 h 740"/>
                <a:gd name="T131" fmla="*/ 1385 w 1385"/>
                <a:gd name="T132" fmla="*/ 740 h 7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5" h="740">
                  <a:moveTo>
                    <a:pt x="739" y="740"/>
                  </a:moveTo>
                  <a:lnTo>
                    <a:pt x="739" y="740"/>
                  </a:lnTo>
                  <a:lnTo>
                    <a:pt x="767" y="733"/>
                  </a:lnTo>
                  <a:lnTo>
                    <a:pt x="797" y="730"/>
                  </a:lnTo>
                  <a:lnTo>
                    <a:pt x="827" y="726"/>
                  </a:lnTo>
                  <a:lnTo>
                    <a:pt x="858" y="725"/>
                  </a:lnTo>
                  <a:lnTo>
                    <a:pt x="888" y="725"/>
                  </a:lnTo>
                  <a:lnTo>
                    <a:pt x="919" y="725"/>
                  </a:lnTo>
                  <a:lnTo>
                    <a:pt x="949" y="725"/>
                  </a:lnTo>
                  <a:lnTo>
                    <a:pt x="980" y="725"/>
                  </a:lnTo>
                  <a:lnTo>
                    <a:pt x="1010" y="724"/>
                  </a:lnTo>
                  <a:lnTo>
                    <a:pt x="1039" y="721"/>
                  </a:lnTo>
                  <a:lnTo>
                    <a:pt x="1069" y="717"/>
                  </a:lnTo>
                  <a:lnTo>
                    <a:pt x="1096" y="711"/>
                  </a:lnTo>
                  <a:lnTo>
                    <a:pt x="1124" y="702"/>
                  </a:lnTo>
                  <a:lnTo>
                    <a:pt x="1150" y="689"/>
                  </a:lnTo>
                  <a:lnTo>
                    <a:pt x="1175" y="673"/>
                  </a:lnTo>
                  <a:lnTo>
                    <a:pt x="1199" y="654"/>
                  </a:lnTo>
                  <a:lnTo>
                    <a:pt x="1214" y="651"/>
                  </a:lnTo>
                  <a:lnTo>
                    <a:pt x="1227" y="647"/>
                  </a:lnTo>
                  <a:lnTo>
                    <a:pt x="1241" y="641"/>
                  </a:lnTo>
                  <a:lnTo>
                    <a:pt x="1255" y="633"/>
                  </a:lnTo>
                  <a:lnTo>
                    <a:pt x="1268" y="625"/>
                  </a:lnTo>
                  <a:lnTo>
                    <a:pt x="1280" y="615"/>
                  </a:lnTo>
                  <a:lnTo>
                    <a:pt x="1293" y="603"/>
                  </a:lnTo>
                  <a:lnTo>
                    <a:pt x="1304" y="592"/>
                  </a:lnTo>
                  <a:lnTo>
                    <a:pt x="1316" y="579"/>
                  </a:lnTo>
                  <a:lnTo>
                    <a:pt x="1327" y="565"/>
                  </a:lnTo>
                  <a:lnTo>
                    <a:pt x="1338" y="552"/>
                  </a:lnTo>
                  <a:lnTo>
                    <a:pt x="1348" y="539"/>
                  </a:lnTo>
                  <a:lnTo>
                    <a:pt x="1357" y="525"/>
                  </a:lnTo>
                  <a:lnTo>
                    <a:pt x="1368" y="512"/>
                  </a:lnTo>
                  <a:lnTo>
                    <a:pt x="1377" y="500"/>
                  </a:lnTo>
                  <a:lnTo>
                    <a:pt x="1385" y="488"/>
                  </a:lnTo>
                  <a:lnTo>
                    <a:pt x="957" y="321"/>
                  </a:lnTo>
                  <a:lnTo>
                    <a:pt x="954" y="315"/>
                  </a:lnTo>
                  <a:lnTo>
                    <a:pt x="950" y="309"/>
                  </a:lnTo>
                  <a:lnTo>
                    <a:pt x="946" y="303"/>
                  </a:lnTo>
                  <a:lnTo>
                    <a:pt x="941" y="296"/>
                  </a:lnTo>
                  <a:lnTo>
                    <a:pt x="935" y="289"/>
                  </a:lnTo>
                  <a:lnTo>
                    <a:pt x="930" y="282"/>
                  </a:lnTo>
                  <a:lnTo>
                    <a:pt x="921" y="274"/>
                  </a:lnTo>
                  <a:lnTo>
                    <a:pt x="913" y="265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6" y="19"/>
                  </a:lnTo>
                  <a:lnTo>
                    <a:pt x="3" y="28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3" y="65"/>
                  </a:lnTo>
                  <a:lnTo>
                    <a:pt x="7" y="77"/>
                  </a:lnTo>
                  <a:lnTo>
                    <a:pt x="16" y="80"/>
                  </a:lnTo>
                  <a:lnTo>
                    <a:pt x="20" y="81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6" y="85"/>
                  </a:lnTo>
                  <a:lnTo>
                    <a:pt x="31" y="89"/>
                  </a:lnTo>
                  <a:lnTo>
                    <a:pt x="42" y="95"/>
                  </a:lnTo>
                  <a:lnTo>
                    <a:pt x="175" y="321"/>
                  </a:lnTo>
                  <a:lnTo>
                    <a:pt x="187" y="335"/>
                  </a:lnTo>
                  <a:lnTo>
                    <a:pt x="192" y="352"/>
                  </a:lnTo>
                  <a:lnTo>
                    <a:pt x="193" y="372"/>
                  </a:lnTo>
                  <a:lnTo>
                    <a:pt x="191" y="391"/>
                  </a:lnTo>
                  <a:lnTo>
                    <a:pt x="188" y="411"/>
                  </a:lnTo>
                  <a:lnTo>
                    <a:pt x="187" y="430"/>
                  </a:lnTo>
                  <a:lnTo>
                    <a:pt x="188" y="449"/>
                  </a:lnTo>
                  <a:lnTo>
                    <a:pt x="195" y="464"/>
                  </a:lnTo>
                  <a:lnTo>
                    <a:pt x="371" y="488"/>
                  </a:lnTo>
                  <a:lnTo>
                    <a:pt x="375" y="491"/>
                  </a:lnTo>
                  <a:lnTo>
                    <a:pt x="379" y="497"/>
                  </a:lnTo>
                  <a:lnTo>
                    <a:pt x="381" y="504"/>
                  </a:lnTo>
                  <a:lnTo>
                    <a:pt x="383" y="513"/>
                  </a:lnTo>
                  <a:lnTo>
                    <a:pt x="387" y="521"/>
                  </a:lnTo>
                  <a:lnTo>
                    <a:pt x="389" y="532"/>
                  </a:lnTo>
                  <a:lnTo>
                    <a:pt x="394" y="541"/>
                  </a:lnTo>
                  <a:lnTo>
                    <a:pt x="398" y="549"/>
                  </a:lnTo>
                  <a:lnTo>
                    <a:pt x="501" y="558"/>
                  </a:lnTo>
                  <a:lnTo>
                    <a:pt x="506" y="555"/>
                  </a:lnTo>
                  <a:lnTo>
                    <a:pt x="512" y="550"/>
                  </a:lnTo>
                  <a:lnTo>
                    <a:pt x="518" y="546"/>
                  </a:lnTo>
                  <a:lnTo>
                    <a:pt x="524" y="541"/>
                  </a:lnTo>
                  <a:lnTo>
                    <a:pt x="528" y="535"/>
                  </a:lnTo>
                  <a:lnTo>
                    <a:pt x="534" y="528"/>
                  </a:lnTo>
                  <a:lnTo>
                    <a:pt x="540" y="520"/>
                  </a:lnTo>
                  <a:lnTo>
                    <a:pt x="545" y="511"/>
                  </a:lnTo>
                  <a:lnTo>
                    <a:pt x="557" y="501"/>
                  </a:lnTo>
                  <a:lnTo>
                    <a:pt x="571" y="494"/>
                  </a:lnTo>
                  <a:lnTo>
                    <a:pt x="588" y="490"/>
                  </a:lnTo>
                  <a:lnTo>
                    <a:pt x="605" y="488"/>
                  </a:lnTo>
                  <a:lnTo>
                    <a:pt x="624" y="490"/>
                  </a:lnTo>
                  <a:lnTo>
                    <a:pt x="642" y="494"/>
                  </a:lnTo>
                  <a:lnTo>
                    <a:pt x="659" y="501"/>
                  </a:lnTo>
                  <a:lnTo>
                    <a:pt x="674" y="511"/>
                  </a:lnTo>
                  <a:lnTo>
                    <a:pt x="681" y="520"/>
                  </a:lnTo>
                  <a:lnTo>
                    <a:pt x="687" y="531"/>
                  </a:lnTo>
                  <a:lnTo>
                    <a:pt x="690" y="542"/>
                  </a:lnTo>
                  <a:lnTo>
                    <a:pt x="693" y="554"/>
                  </a:lnTo>
                  <a:lnTo>
                    <a:pt x="694" y="565"/>
                  </a:lnTo>
                  <a:lnTo>
                    <a:pt x="695" y="578"/>
                  </a:lnTo>
                  <a:lnTo>
                    <a:pt x="695" y="592"/>
                  </a:lnTo>
                  <a:lnTo>
                    <a:pt x="694" y="605"/>
                  </a:lnTo>
                  <a:lnTo>
                    <a:pt x="693" y="619"/>
                  </a:lnTo>
                  <a:lnTo>
                    <a:pt x="691" y="633"/>
                  </a:lnTo>
                  <a:lnTo>
                    <a:pt x="690" y="647"/>
                  </a:lnTo>
                  <a:lnTo>
                    <a:pt x="690" y="661"/>
                  </a:lnTo>
                  <a:lnTo>
                    <a:pt x="691" y="674"/>
                  </a:lnTo>
                  <a:lnTo>
                    <a:pt x="693" y="688"/>
                  </a:lnTo>
                  <a:lnTo>
                    <a:pt x="695" y="702"/>
                  </a:lnTo>
                  <a:lnTo>
                    <a:pt x="698" y="715"/>
                  </a:lnTo>
                  <a:lnTo>
                    <a:pt x="702" y="718"/>
                  </a:lnTo>
                  <a:lnTo>
                    <a:pt x="706" y="720"/>
                  </a:lnTo>
                  <a:lnTo>
                    <a:pt x="710" y="723"/>
                  </a:lnTo>
                  <a:lnTo>
                    <a:pt x="714" y="725"/>
                  </a:lnTo>
                  <a:lnTo>
                    <a:pt x="719" y="727"/>
                  </a:lnTo>
                  <a:lnTo>
                    <a:pt x="725" y="731"/>
                  </a:lnTo>
                  <a:lnTo>
                    <a:pt x="732" y="734"/>
                  </a:lnTo>
                  <a:lnTo>
                    <a:pt x="739" y="740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0" name="Freeform 8"/>
            <p:cNvSpPr>
              <a:spLocks/>
            </p:cNvSpPr>
            <p:nvPr/>
          </p:nvSpPr>
          <p:spPr bwMode="auto">
            <a:xfrm rot="-5432">
              <a:off x="1591" y="1584"/>
              <a:ext cx="618" cy="384"/>
            </a:xfrm>
            <a:custGeom>
              <a:avLst/>
              <a:gdLst>
                <a:gd name="T0" fmla="*/ 17 w 1113"/>
                <a:gd name="T1" fmla="*/ 1 h 1293"/>
                <a:gd name="T2" fmla="*/ 17 w 1113"/>
                <a:gd name="T3" fmla="*/ 1 h 1293"/>
                <a:gd name="T4" fmla="*/ 18 w 1113"/>
                <a:gd name="T5" fmla="*/ 1 h 1293"/>
                <a:gd name="T6" fmla="*/ 20 w 1113"/>
                <a:gd name="T7" fmla="*/ 1 h 1293"/>
                <a:gd name="T8" fmla="*/ 21 w 1113"/>
                <a:gd name="T9" fmla="*/ 1 h 1293"/>
                <a:gd name="T10" fmla="*/ 22 w 1113"/>
                <a:gd name="T11" fmla="*/ 1 h 1293"/>
                <a:gd name="T12" fmla="*/ 22 w 1113"/>
                <a:gd name="T13" fmla="*/ 1 h 1293"/>
                <a:gd name="T14" fmla="*/ 23 w 1113"/>
                <a:gd name="T15" fmla="*/ 1 h 1293"/>
                <a:gd name="T16" fmla="*/ 27 w 1113"/>
                <a:gd name="T17" fmla="*/ 1 h 1293"/>
                <a:gd name="T18" fmla="*/ 28 w 1113"/>
                <a:gd name="T19" fmla="*/ 1 h 1293"/>
                <a:gd name="T20" fmla="*/ 30 w 1113"/>
                <a:gd name="T21" fmla="*/ 1 h 1293"/>
                <a:gd name="T22" fmla="*/ 31 w 1113"/>
                <a:gd name="T23" fmla="*/ 1 h 1293"/>
                <a:gd name="T24" fmla="*/ 32 w 1113"/>
                <a:gd name="T25" fmla="*/ 1 h 1293"/>
                <a:gd name="T26" fmla="*/ 32 w 1113"/>
                <a:gd name="T27" fmla="*/ 1 h 1293"/>
                <a:gd name="T28" fmla="*/ 32 w 1113"/>
                <a:gd name="T29" fmla="*/ 1 h 1293"/>
                <a:gd name="T30" fmla="*/ 29 w 1113"/>
                <a:gd name="T31" fmla="*/ 1 h 1293"/>
                <a:gd name="T32" fmla="*/ 27 w 1113"/>
                <a:gd name="T33" fmla="*/ 0 h 1293"/>
                <a:gd name="T34" fmla="*/ 27 w 1113"/>
                <a:gd name="T35" fmla="*/ 0 h 1293"/>
                <a:gd name="T36" fmla="*/ 27 w 1113"/>
                <a:gd name="T37" fmla="*/ 0 h 1293"/>
                <a:gd name="T38" fmla="*/ 28 w 1113"/>
                <a:gd name="T39" fmla="*/ 0 h 1293"/>
                <a:gd name="T40" fmla="*/ 29 w 1113"/>
                <a:gd name="T41" fmla="*/ 0 h 1293"/>
                <a:gd name="T42" fmla="*/ 29 w 1113"/>
                <a:gd name="T43" fmla="*/ 0 h 1293"/>
                <a:gd name="T44" fmla="*/ 29 w 1113"/>
                <a:gd name="T45" fmla="*/ 0 h 1293"/>
                <a:gd name="T46" fmla="*/ 29 w 1113"/>
                <a:gd name="T47" fmla="*/ 0 h 1293"/>
                <a:gd name="T48" fmla="*/ 26 w 1113"/>
                <a:gd name="T49" fmla="*/ 0 h 1293"/>
                <a:gd name="T50" fmla="*/ 26 w 1113"/>
                <a:gd name="T51" fmla="*/ 0 h 1293"/>
                <a:gd name="T52" fmla="*/ 27 w 1113"/>
                <a:gd name="T53" fmla="*/ 0 h 1293"/>
                <a:gd name="T54" fmla="*/ 26 w 1113"/>
                <a:gd name="T55" fmla="*/ 0 h 1293"/>
                <a:gd name="T56" fmla="*/ 24 w 1113"/>
                <a:gd name="T57" fmla="*/ 0 h 1293"/>
                <a:gd name="T58" fmla="*/ 24 w 1113"/>
                <a:gd name="T59" fmla="*/ 0 h 1293"/>
                <a:gd name="T60" fmla="*/ 24 w 1113"/>
                <a:gd name="T61" fmla="*/ 0 h 1293"/>
                <a:gd name="T62" fmla="*/ 22 w 1113"/>
                <a:gd name="T63" fmla="*/ 0 h 1293"/>
                <a:gd name="T64" fmla="*/ 14 w 1113"/>
                <a:gd name="T65" fmla="*/ 0 h 1293"/>
                <a:gd name="T66" fmla="*/ 13 w 1113"/>
                <a:gd name="T67" fmla="*/ 0 h 1293"/>
                <a:gd name="T68" fmla="*/ 12 w 1113"/>
                <a:gd name="T69" fmla="*/ 0 h 1293"/>
                <a:gd name="T70" fmla="*/ 12 w 1113"/>
                <a:gd name="T71" fmla="*/ 0 h 1293"/>
                <a:gd name="T72" fmla="*/ 11 w 1113"/>
                <a:gd name="T73" fmla="*/ 0 h 1293"/>
                <a:gd name="T74" fmla="*/ 9 w 1113"/>
                <a:gd name="T75" fmla="*/ 0 h 1293"/>
                <a:gd name="T76" fmla="*/ 7 w 1113"/>
                <a:gd name="T77" fmla="*/ 0 h 1293"/>
                <a:gd name="T78" fmla="*/ 3 w 1113"/>
                <a:gd name="T79" fmla="*/ 0 h 1293"/>
                <a:gd name="T80" fmla="*/ 1 w 1113"/>
                <a:gd name="T81" fmla="*/ 0 h 1293"/>
                <a:gd name="T82" fmla="*/ 0 w 1113"/>
                <a:gd name="T83" fmla="*/ 0 h 1293"/>
                <a:gd name="T84" fmla="*/ 4 w 1113"/>
                <a:gd name="T85" fmla="*/ 0 h 1293"/>
                <a:gd name="T86" fmla="*/ 4 w 1113"/>
                <a:gd name="T87" fmla="*/ 0 h 1293"/>
                <a:gd name="T88" fmla="*/ 4 w 1113"/>
                <a:gd name="T89" fmla="*/ 0 h 1293"/>
                <a:gd name="T90" fmla="*/ 4 w 1113"/>
                <a:gd name="T91" fmla="*/ 0 h 1293"/>
                <a:gd name="T92" fmla="*/ 12 w 1113"/>
                <a:gd name="T93" fmla="*/ 0 h 1293"/>
                <a:gd name="T94" fmla="*/ 12 w 1113"/>
                <a:gd name="T95" fmla="*/ 1 h 1293"/>
                <a:gd name="T96" fmla="*/ 12 w 1113"/>
                <a:gd name="T97" fmla="*/ 1 h 1293"/>
                <a:gd name="T98" fmla="*/ 13 w 1113"/>
                <a:gd name="T99" fmla="*/ 1 h 1293"/>
                <a:gd name="T100" fmla="*/ 13 w 1113"/>
                <a:gd name="T101" fmla="*/ 1 h 1293"/>
                <a:gd name="T102" fmla="*/ 13 w 1113"/>
                <a:gd name="T103" fmla="*/ 1 h 1293"/>
                <a:gd name="T104" fmla="*/ 13 w 1113"/>
                <a:gd name="T105" fmla="*/ 1 h 1293"/>
                <a:gd name="T106" fmla="*/ 13 w 1113"/>
                <a:gd name="T107" fmla="*/ 1 h 1293"/>
                <a:gd name="T108" fmla="*/ 14 w 1113"/>
                <a:gd name="T109" fmla="*/ 1 h 1293"/>
                <a:gd name="T110" fmla="*/ 14 w 1113"/>
                <a:gd name="T111" fmla="*/ 1 h 1293"/>
                <a:gd name="T112" fmla="*/ 16 w 1113"/>
                <a:gd name="T113" fmla="*/ 1 h 1293"/>
                <a:gd name="T114" fmla="*/ 17 w 1113"/>
                <a:gd name="T115" fmla="*/ 1 h 12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3"/>
                <a:gd name="T175" fmla="*/ 0 h 1293"/>
                <a:gd name="T176" fmla="*/ 1113 w 1113"/>
                <a:gd name="T177" fmla="*/ 1293 h 12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3" h="1293">
                  <a:moveTo>
                    <a:pt x="569" y="1277"/>
                  </a:moveTo>
                  <a:lnTo>
                    <a:pt x="569" y="1274"/>
                  </a:lnTo>
                  <a:lnTo>
                    <a:pt x="569" y="1269"/>
                  </a:lnTo>
                  <a:lnTo>
                    <a:pt x="569" y="1263"/>
                  </a:lnTo>
                  <a:lnTo>
                    <a:pt x="569" y="1256"/>
                  </a:lnTo>
                  <a:lnTo>
                    <a:pt x="569" y="1250"/>
                  </a:lnTo>
                  <a:lnTo>
                    <a:pt x="569" y="1242"/>
                  </a:lnTo>
                  <a:lnTo>
                    <a:pt x="569" y="1237"/>
                  </a:lnTo>
                  <a:lnTo>
                    <a:pt x="569" y="1230"/>
                  </a:lnTo>
                  <a:lnTo>
                    <a:pt x="576" y="1210"/>
                  </a:lnTo>
                  <a:lnTo>
                    <a:pt x="586" y="1191"/>
                  </a:lnTo>
                  <a:lnTo>
                    <a:pt x="600" y="1173"/>
                  </a:lnTo>
                  <a:lnTo>
                    <a:pt x="616" y="1157"/>
                  </a:lnTo>
                  <a:lnTo>
                    <a:pt x="634" y="1144"/>
                  </a:lnTo>
                  <a:lnTo>
                    <a:pt x="654" y="1132"/>
                  </a:lnTo>
                  <a:lnTo>
                    <a:pt x="677" y="1124"/>
                  </a:lnTo>
                  <a:lnTo>
                    <a:pt x="700" y="1119"/>
                  </a:lnTo>
                  <a:lnTo>
                    <a:pt x="708" y="1119"/>
                  </a:lnTo>
                  <a:lnTo>
                    <a:pt x="716" y="1119"/>
                  </a:lnTo>
                  <a:lnTo>
                    <a:pt x="723" y="1119"/>
                  </a:lnTo>
                  <a:lnTo>
                    <a:pt x="730" y="1119"/>
                  </a:lnTo>
                  <a:lnTo>
                    <a:pt x="734" y="1119"/>
                  </a:lnTo>
                  <a:lnTo>
                    <a:pt x="739" y="1119"/>
                  </a:lnTo>
                  <a:lnTo>
                    <a:pt x="741" y="1119"/>
                  </a:lnTo>
                  <a:lnTo>
                    <a:pt x="742" y="1119"/>
                  </a:lnTo>
                  <a:lnTo>
                    <a:pt x="752" y="1127"/>
                  </a:lnTo>
                  <a:lnTo>
                    <a:pt x="758" y="1137"/>
                  </a:lnTo>
                  <a:lnTo>
                    <a:pt x="764" y="1147"/>
                  </a:lnTo>
                  <a:lnTo>
                    <a:pt x="769" y="1157"/>
                  </a:lnTo>
                  <a:lnTo>
                    <a:pt x="775" y="1168"/>
                  </a:lnTo>
                  <a:lnTo>
                    <a:pt x="781" y="1177"/>
                  </a:lnTo>
                  <a:lnTo>
                    <a:pt x="792" y="1185"/>
                  </a:lnTo>
                  <a:lnTo>
                    <a:pt x="807" y="1190"/>
                  </a:lnTo>
                  <a:lnTo>
                    <a:pt x="895" y="993"/>
                  </a:lnTo>
                  <a:lnTo>
                    <a:pt x="904" y="986"/>
                  </a:lnTo>
                  <a:lnTo>
                    <a:pt x="915" y="981"/>
                  </a:lnTo>
                  <a:lnTo>
                    <a:pt x="926" y="978"/>
                  </a:lnTo>
                  <a:lnTo>
                    <a:pt x="938" y="974"/>
                  </a:lnTo>
                  <a:lnTo>
                    <a:pt x="949" y="973"/>
                  </a:lnTo>
                  <a:lnTo>
                    <a:pt x="962" y="972"/>
                  </a:lnTo>
                  <a:lnTo>
                    <a:pt x="975" y="972"/>
                  </a:lnTo>
                  <a:lnTo>
                    <a:pt x="987" y="972"/>
                  </a:lnTo>
                  <a:lnTo>
                    <a:pt x="1001" y="973"/>
                  </a:lnTo>
                  <a:lnTo>
                    <a:pt x="1014" y="974"/>
                  </a:lnTo>
                  <a:lnTo>
                    <a:pt x="1028" y="974"/>
                  </a:lnTo>
                  <a:lnTo>
                    <a:pt x="1040" y="974"/>
                  </a:lnTo>
                  <a:lnTo>
                    <a:pt x="1053" y="974"/>
                  </a:lnTo>
                  <a:lnTo>
                    <a:pt x="1065" y="973"/>
                  </a:lnTo>
                  <a:lnTo>
                    <a:pt x="1078" y="972"/>
                  </a:lnTo>
                  <a:lnTo>
                    <a:pt x="1090" y="970"/>
                  </a:lnTo>
                  <a:lnTo>
                    <a:pt x="1103" y="956"/>
                  </a:lnTo>
                  <a:lnTo>
                    <a:pt x="1110" y="941"/>
                  </a:lnTo>
                  <a:lnTo>
                    <a:pt x="1113" y="924"/>
                  </a:lnTo>
                  <a:lnTo>
                    <a:pt x="1113" y="905"/>
                  </a:lnTo>
                  <a:lnTo>
                    <a:pt x="1110" y="886"/>
                  </a:lnTo>
                  <a:lnTo>
                    <a:pt x="1109" y="866"/>
                  </a:lnTo>
                  <a:lnTo>
                    <a:pt x="1109" y="847"/>
                  </a:lnTo>
                  <a:lnTo>
                    <a:pt x="1113" y="827"/>
                  </a:lnTo>
                  <a:lnTo>
                    <a:pt x="1092" y="813"/>
                  </a:lnTo>
                  <a:lnTo>
                    <a:pt x="1071" y="797"/>
                  </a:lnTo>
                  <a:lnTo>
                    <a:pt x="1052" y="780"/>
                  </a:lnTo>
                  <a:lnTo>
                    <a:pt x="1032" y="762"/>
                  </a:lnTo>
                  <a:lnTo>
                    <a:pt x="1014" y="742"/>
                  </a:lnTo>
                  <a:lnTo>
                    <a:pt x="995" y="721"/>
                  </a:lnTo>
                  <a:lnTo>
                    <a:pt x="978" y="700"/>
                  </a:lnTo>
                  <a:lnTo>
                    <a:pt x="963" y="675"/>
                  </a:lnTo>
                  <a:lnTo>
                    <a:pt x="949" y="651"/>
                  </a:lnTo>
                  <a:lnTo>
                    <a:pt x="938" y="626"/>
                  </a:lnTo>
                  <a:lnTo>
                    <a:pt x="927" y="598"/>
                  </a:lnTo>
                  <a:lnTo>
                    <a:pt x="919" y="571"/>
                  </a:lnTo>
                  <a:lnTo>
                    <a:pt x="915" y="542"/>
                  </a:lnTo>
                  <a:lnTo>
                    <a:pt x="911" y="512"/>
                  </a:lnTo>
                  <a:lnTo>
                    <a:pt x="911" y="482"/>
                  </a:lnTo>
                  <a:lnTo>
                    <a:pt x="915" y="450"/>
                  </a:lnTo>
                  <a:lnTo>
                    <a:pt x="917" y="427"/>
                  </a:lnTo>
                  <a:lnTo>
                    <a:pt x="921" y="405"/>
                  </a:lnTo>
                  <a:lnTo>
                    <a:pt x="925" y="384"/>
                  </a:lnTo>
                  <a:lnTo>
                    <a:pt x="931" y="366"/>
                  </a:lnTo>
                  <a:lnTo>
                    <a:pt x="937" y="348"/>
                  </a:lnTo>
                  <a:lnTo>
                    <a:pt x="944" y="330"/>
                  </a:lnTo>
                  <a:lnTo>
                    <a:pt x="950" y="313"/>
                  </a:lnTo>
                  <a:lnTo>
                    <a:pt x="959" y="298"/>
                  </a:lnTo>
                  <a:lnTo>
                    <a:pt x="965" y="283"/>
                  </a:lnTo>
                  <a:lnTo>
                    <a:pt x="973" y="268"/>
                  </a:lnTo>
                  <a:lnTo>
                    <a:pt x="980" y="254"/>
                  </a:lnTo>
                  <a:lnTo>
                    <a:pt x="988" y="242"/>
                  </a:lnTo>
                  <a:lnTo>
                    <a:pt x="995" y="228"/>
                  </a:lnTo>
                  <a:lnTo>
                    <a:pt x="1001" y="215"/>
                  </a:lnTo>
                  <a:lnTo>
                    <a:pt x="1007" y="203"/>
                  </a:lnTo>
                  <a:lnTo>
                    <a:pt x="1011" y="190"/>
                  </a:lnTo>
                  <a:lnTo>
                    <a:pt x="1008" y="184"/>
                  </a:lnTo>
                  <a:lnTo>
                    <a:pt x="1006" y="177"/>
                  </a:lnTo>
                  <a:lnTo>
                    <a:pt x="1002" y="172"/>
                  </a:lnTo>
                  <a:lnTo>
                    <a:pt x="999" y="166"/>
                  </a:lnTo>
                  <a:lnTo>
                    <a:pt x="995" y="160"/>
                  </a:lnTo>
                  <a:lnTo>
                    <a:pt x="992" y="153"/>
                  </a:lnTo>
                  <a:lnTo>
                    <a:pt x="987" y="147"/>
                  </a:lnTo>
                  <a:lnTo>
                    <a:pt x="982" y="142"/>
                  </a:lnTo>
                  <a:lnTo>
                    <a:pt x="895" y="95"/>
                  </a:lnTo>
                  <a:lnTo>
                    <a:pt x="891" y="85"/>
                  </a:lnTo>
                  <a:lnTo>
                    <a:pt x="890" y="75"/>
                  </a:lnTo>
                  <a:lnTo>
                    <a:pt x="890" y="66"/>
                  </a:lnTo>
                  <a:lnTo>
                    <a:pt x="892" y="55"/>
                  </a:lnTo>
                  <a:lnTo>
                    <a:pt x="895" y="47"/>
                  </a:lnTo>
                  <a:lnTo>
                    <a:pt x="899" y="38"/>
                  </a:lnTo>
                  <a:lnTo>
                    <a:pt x="904" y="31"/>
                  </a:lnTo>
                  <a:lnTo>
                    <a:pt x="909" y="24"/>
                  </a:lnTo>
                  <a:lnTo>
                    <a:pt x="907" y="14"/>
                  </a:lnTo>
                  <a:lnTo>
                    <a:pt x="902" y="6"/>
                  </a:lnTo>
                  <a:lnTo>
                    <a:pt x="894" y="1"/>
                  </a:lnTo>
                  <a:lnTo>
                    <a:pt x="884" y="0"/>
                  </a:lnTo>
                  <a:lnTo>
                    <a:pt x="872" y="0"/>
                  </a:lnTo>
                  <a:lnTo>
                    <a:pt x="861" y="1"/>
                  </a:lnTo>
                  <a:lnTo>
                    <a:pt x="849" y="5"/>
                  </a:lnTo>
                  <a:lnTo>
                    <a:pt x="838" y="8"/>
                  </a:lnTo>
                  <a:lnTo>
                    <a:pt x="833" y="15"/>
                  </a:lnTo>
                  <a:lnTo>
                    <a:pt x="831" y="22"/>
                  </a:lnTo>
                  <a:lnTo>
                    <a:pt x="831" y="29"/>
                  </a:lnTo>
                  <a:lnTo>
                    <a:pt x="831" y="37"/>
                  </a:lnTo>
                  <a:lnTo>
                    <a:pt x="830" y="45"/>
                  </a:lnTo>
                  <a:lnTo>
                    <a:pt x="830" y="53"/>
                  </a:lnTo>
                  <a:lnTo>
                    <a:pt x="827" y="61"/>
                  </a:lnTo>
                  <a:lnTo>
                    <a:pt x="823" y="69"/>
                  </a:lnTo>
                  <a:lnTo>
                    <a:pt x="810" y="80"/>
                  </a:lnTo>
                  <a:lnTo>
                    <a:pt x="798" y="91"/>
                  </a:lnTo>
                  <a:lnTo>
                    <a:pt x="784" y="104"/>
                  </a:lnTo>
                  <a:lnTo>
                    <a:pt x="770" y="115"/>
                  </a:lnTo>
                  <a:lnTo>
                    <a:pt x="755" y="126"/>
                  </a:lnTo>
                  <a:lnTo>
                    <a:pt x="739" y="134"/>
                  </a:lnTo>
                  <a:lnTo>
                    <a:pt x="720" y="139"/>
                  </a:lnTo>
                  <a:lnTo>
                    <a:pt x="700" y="142"/>
                  </a:lnTo>
                  <a:lnTo>
                    <a:pt x="482" y="212"/>
                  </a:lnTo>
                  <a:lnTo>
                    <a:pt x="466" y="215"/>
                  </a:lnTo>
                  <a:lnTo>
                    <a:pt x="455" y="223"/>
                  </a:lnTo>
                  <a:lnTo>
                    <a:pt x="447" y="236"/>
                  </a:lnTo>
                  <a:lnTo>
                    <a:pt x="441" y="251"/>
                  </a:lnTo>
                  <a:lnTo>
                    <a:pt x="436" y="267"/>
                  </a:lnTo>
                  <a:lnTo>
                    <a:pt x="432" y="283"/>
                  </a:lnTo>
                  <a:lnTo>
                    <a:pt x="425" y="297"/>
                  </a:lnTo>
                  <a:lnTo>
                    <a:pt x="416" y="307"/>
                  </a:lnTo>
                  <a:lnTo>
                    <a:pt x="413" y="310"/>
                  </a:lnTo>
                  <a:lnTo>
                    <a:pt x="410" y="312"/>
                  </a:lnTo>
                  <a:lnTo>
                    <a:pt x="406" y="314"/>
                  </a:lnTo>
                  <a:lnTo>
                    <a:pt x="401" y="318"/>
                  </a:lnTo>
                  <a:lnTo>
                    <a:pt x="395" y="321"/>
                  </a:lnTo>
                  <a:lnTo>
                    <a:pt x="387" y="323"/>
                  </a:lnTo>
                  <a:lnTo>
                    <a:pt x="379" y="326"/>
                  </a:lnTo>
                  <a:lnTo>
                    <a:pt x="370" y="328"/>
                  </a:lnTo>
                  <a:lnTo>
                    <a:pt x="350" y="329"/>
                  </a:lnTo>
                  <a:lnTo>
                    <a:pt x="334" y="325"/>
                  </a:lnTo>
                  <a:lnTo>
                    <a:pt x="319" y="315"/>
                  </a:lnTo>
                  <a:lnTo>
                    <a:pt x="306" y="304"/>
                  </a:lnTo>
                  <a:lnTo>
                    <a:pt x="293" y="291"/>
                  </a:lnTo>
                  <a:lnTo>
                    <a:pt x="279" y="277"/>
                  </a:lnTo>
                  <a:lnTo>
                    <a:pt x="262" y="266"/>
                  </a:lnTo>
                  <a:lnTo>
                    <a:pt x="243" y="258"/>
                  </a:lnTo>
                  <a:lnTo>
                    <a:pt x="130" y="258"/>
                  </a:lnTo>
                  <a:lnTo>
                    <a:pt x="121" y="250"/>
                  </a:lnTo>
                  <a:lnTo>
                    <a:pt x="111" y="241"/>
                  </a:lnTo>
                  <a:lnTo>
                    <a:pt x="99" y="233"/>
                  </a:lnTo>
                  <a:lnTo>
                    <a:pt x="87" y="226"/>
                  </a:lnTo>
                  <a:lnTo>
                    <a:pt x="73" y="219"/>
                  </a:lnTo>
                  <a:lnTo>
                    <a:pt x="58" y="214"/>
                  </a:lnTo>
                  <a:lnTo>
                    <a:pt x="42" y="210"/>
                  </a:lnTo>
                  <a:lnTo>
                    <a:pt x="23" y="207"/>
                  </a:lnTo>
                  <a:lnTo>
                    <a:pt x="11" y="208"/>
                  </a:lnTo>
                  <a:lnTo>
                    <a:pt x="3" y="212"/>
                  </a:lnTo>
                  <a:lnTo>
                    <a:pt x="0" y="221"/>
                  </a:lnTo>
                  <a:lnTo>
                    <a:pt x="7" y="235"/>
                  </a:lnTo>
                  <a:lnTo>
                    <a:pt x="111" y="307"/>
                  </a:lnTo>
                  <a:lnTo>
                    <a:pt x="117" y="318"/>
                  </a:lnTo>
                  <a:lnTo>
                    <a:pt x="120" y="329"/>
                  </a:lnTo>
                  <a:lnTo>
                    <a:pt x="124" y="341"/>
                  </a:lnTo>
                  <a:lnTo>
                    <a:pt x="125" y="353"/>
                  </a:lnTo>
                  <a:lnTo>
                    <a:pt x="126" y="366"/>
                  </a:lnTo>
                  <a:lnTo>
                    <a:pt x="126" y="380"/>
                  </a:lnTo>
                  <a:lnTo>
                    <a:pt x="126" y="394"/>
                  </a:lnTo>
                  <a:lnTo>
                    <a:pt x="126" y="407"/>
                  </a:lnTo>
                  <a:lnTo>
                    <a:pt x="125" y="421"/>
                  </a:lnTo>
                  <a:lnTo>
                    <a:pt x="125" y="436"/>
                  </a:lnTo>
                  <a:lnTo>
                    <a:pt x="126" y="450"/>
                  </a:lnTo>
                  <a:lnTo>
                    <a:pt x="127" y="464"/>
                  </a:lnTo>
                  <a:lnTo>
                    <a:pt x="128" y="478"/>
                  </a:lnTo>
                  <a:lnTo>
                    <a:pt x="132" y="491"/>
                  </a:lnTo>
                  <a:lnTo>
                    <a:pt x="136" y="505"/>
                  </a:lnTo>
                  <a:lnTo>
                    <a:pt x="142" y="518"/>
                  </a:lnTo>
                  <a:lnTo>
                    <a:pt x="396" y="621"/>
                  </a:lnTo>
                  <a:lnTo>
                    <a:pt x="409" y="635"/>
                  </a:lnTo>
                  <a:lnTo>
                    <a:pt x="413" y="652"/>
                  </a:lnTo>
                  <a:lnTo>
                    <a:pt x="411" y="671"/>
                  </a:lnTo>
                  <a:lnTo>
                    <a:pt x="405" y="693"/>
                  </a:lnTo>
                  <a:lnTo>
                    <a:pt x="398" y="715"/>
                  </a:lnTo>
                  <a:lnTo>
                    <a:pt x="394" y="736"/>
                  </a:lnTo>
                  <a:lnTo>
                    <a:pt x="393" y="757"/>
                  </a:lnTo>
                  <a:lnTo>
                    <a:pt x="400" y="778"/>
                  </a:lnTo>
                  <a:lnTo>
                    <a:pt x="404" y="784"/>
                  </a:lnTo>
                  <a:lnTo>
                    <a:pt x="410" y="789"/>
                  </a:lnTo>
                  <a:lnTo>
                    <a:pt x="417" y="794"/>
                  </a:lnTo>
                  <a:lnTo>
                    <a:pt x="424" y="800"/>
                  </a:lnTo>
                  <a:lnTo>
                    <a:pt x="432" y="805"/>
                  </a:lnTo>
                  <a:lnTo>
                    <a:pt x="439" y="812"/>
                  </a:lnTo>
                  <a:lnTo>
                    <a:pt x="446" y="819"/>
                  </a:lnTo>
                  <a:lnTo>
                    <a:pt x="451" y="827"/>
                  </a:lnTo>
                  <a:lnTo>
                    <a:pt x="455" y="841"/>
                  </a:lnTo>
                  <a:lnTo>
                    <a:pt x="457" y="856"/>
                  </a:lnTo>
                  <a:lnTo>
                    <a:pt x="459" y="870"/>
                  </a:lnTo>
                  <a:lnTo>
                    <a:pt x="461" y="884"/>
                  </a:lnTo>
                  <a:lnTo>
                    <a:pt x="459" y="896"/>
                  </a:lnTo>
                  <a:lnTo>
                    <a:pt x="459" y="910"/>
                  </a:lnTo>
                  <a:lnTo>
                    <a:pt x="457" y="923"/>
                  </a:lnTo>
                  <a:lnTo>
                    <a:pt x="455" y="935"/>
                  </a:lnTo>
                  <a:lnTo>
                    <a:pt x="452" y="949"/>
                  </a:lnTo>
                  <a:lnTo>
                    <a:pt x="448" y="962"/>
                  </a:lnTo>
                  <a:lnTo>
                    <a:pt x="444" y="974"/>
                  </a:lnTo>
                  <a:lnTo>
                    <a:pt x="440" y="987"/>
                  </a:lnTo>
                  <a:lnTo>
                    <a:pt x="434" y="1000"/>
                  </a:lnTo>
                  <a:lnTo>
                    <a:pt x="428" y="1012"/>
                  </a:lnTo>
                  <a:lnTo>
                    <a:pt x="423" y="1025"/>
                  </a:lnTo>
                  <a:lnTo>
                    <a:pt x="416" y="1038"/>
                  </a:lnTo>
                  <a:lnTo>
                    <a:pt x="473" y="1110"/>
                  </a:lnTo>
                  <a:lnTo>
                    <a:pt x="466" y="1204"/>
                  </a:lnTo>
                  <a:lnTo>
                    <a:pt x="473" y="1223"/>
                  </a:lnTo>
                  <a:lnTo>
                    <a:pt x="482" y="1237"/>
                  </a:lnTo>
                  <a:lnTo>
                    <a:pt x="492" y="1248"/>
                  </a:lnTo>
                  <a:lnTo>
                    <a:pt x="503" y="1257"/>
                  </a:lnTo>
                  <a:lnTo>
                    <a:pt x="516" y="1265"/>
                  </a:lnTo>
                  <a:lnTo>
                    <a:pt x="530" y="1272"/>
                  </a:lnTo>
                  <a:lnTo>
                    <a:pt x="544" y="1282"/>
                  </a:lnTo>
                  <a:lnTo>
                    <a:pt x="559" y="1293"/>
                  </a:lnTo>
                  <a:lnTo>
                    <a:pt x="561" y="1291"/>
                  </a:lnTo>
                  <a:lnTo>
                    <a:pt x="564" y="1285"/>
                  </a:lnTo>
                  <a:lnTo>
                    <a:pt x="567" y="1279"/>
                  </a:lnTo>
                  <a:lnTo>
                    <a:pt x="569" y="1277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1" name="Freeform 9"/>
            <p:cNvSpPr>
              <a:spLocks/>
            </p:cNvSpPr>
            <p:nvPr/>
          </p:nvSpPr>
          <p:spPr bwMode="auto">
            <a:xfrm rot="-5432">
              <a:off x="2599" y="1614"/>
              <a:ext cx="434" cy="319"/>
            </a:xfrm>
            <a:custGeom>
              <a:avLst/>
              <a:gdLst>
                <a:gd name="T0" fmla="*/ 9 w 854"/>
                <a:gd name="T1" fmla="*/ 1 h 1112"/>
                <a:gd name="T2" fmla="*/ 10 w 854"/>
                <a:gd name="T3" fmla="*/ 1 h 1112"/>
                <a:gd name="T4" fmla="*/ 10 w 854"/>
                <a:gd name="T5" fmla="*/ 1 h 1112"/>
                <a:gd name="T6" fmla="*/ 11 w 854"/>
                <a:gd name="T7" fmla="*/ 1 h 1112"/>
                <a:gd name="T8" fmla="*/ 11 w 854"/>
                <a:gd name="T9" fmla="*/ 1 h 1112"/>
                <a:gd name="T10" fmla="*/ 12 w 854"/>
                <a:gd name="T11" fmla="*/ 1 h 1112"/>
                <a:gd name="T12" fmla="*/ 13 w 854"/>
                <a:gd name="T13" fmla="*/ 0 h 1112"/>
                <a:gd name="T14" fmla="*/ 14 w 854"/>
                <a:gd name="T15" fmla="*/ 0 h 1112"/>
                <a:gd name="T16" fmla="*/ 14 w 854"/>
                <a:gd name="T17" fmla="*/ 0 h 1112"/>
                <a:gd name="T18" fmla="*/ 14 w 854"/>
                <a:gd name="T19" fmla="*/ 0 h 1112"/>
                <a:gd name="T20" fmla="*/ 14 w 854"/>
                <a:gd name="T21" fmla="*/ 0 h 1112"/>
                <a:gd name="T22" fmla="*/ 14 w 854"/>
                <a:gd name="T23" fmla="*/ 0 h 1112"/>
                <a:gd name="T24" fmla="*/ 14 w 854"/>
                <a:gd name="T25" fmla="*/ 0 h 1112"/>
                <a:gd name="T26" fmla="*/ 14 w 854"/>
                <a:gd name="T27" fmla="*/ 0 h 1112"/>
                <a:gd name="T28" fmla="*/ 14 w 854"/>
                <a:gd name="T29" fmla="*/ 0 h 1112"/>
                <a:gd name="T30" fmla="*/ 14 w 854"/>
                <a:gd name="T31" fmla="*/ 0 h 1112"/>
                <a:gd name="T32" fmla="*/ 14 w 854"/>
                <a:gd name="T33" fmla="*/ 0 h 1112"/>
                <a:gd name="T34" fmla="*/ 14 w 854"/>
                <a:gd name="T35" fmla="*/ 0 h 1112"/>
                <a:gd name="T36" fmla="*/ 15 w 854"/>
                <a:gd name="T37" fmla="*/ 0 h 1112"/>
                <a:gd name="T38" fmla="*/ 14 w 854"/>
                <a:gd name="T39" fmla="*/ 0 h 1112"/>
                <a:gd name="T40" fmla="*/ 14 w 854"/>
                <a:gd name="T41" fmla="*/ 0 h 1112"/>
                <a:gd name="T42" fmla="*/ 14 w 854"/>
                <a:gd name="T43" fmla="*/ 0 h 1112"/>
                <a:gd name="T44" fmla="*/ 13 w 854"/>
                <a:gd name="T45" fmla="*/ 0 h 1112"/>
                <a:gd name="T46" fmla="*/ 13 w 854"/>
                <a:gd name="T47" fmla="*/ 0 h 1112"/>
                <a:gd name="T48" fmla="*/ 13 w 854"/>
                <a:gd name="T49" fmla="*/ 0 h 1112"/>
                <a:gd name="T50" fmla="*/ 12 w 854"/>
                <a:gd name="T51" fmla="*/ 0 h 1112"/>
                <a:gd name="T52" fmla="*/ 12 w 854"/>
                <a:gd name="T53" fmla="*/ 0 h 1112"/>
                <a:gd name="T54" fmla="*/ 12 w 854"/>
                <a:gd name="T55" fmla="*/ 0 h 1112"/>
                <a:gd name="T56" fmla="*/ 13 w 854"/>
                <a:gd name="T57" fmla="*/ 0 h 1112"/>
                <a:gd name="T58" fmla="*/ 13 w 854"/>
                <a:gd name="T59" fmla="*/ 0 h 1112"/>
                <a:gd name="T60" fmla="*/ 13 w 854"/>
                <a:gd name="T61" fmla="*/ 0 h 1112"/>
                <a:gd name="T62" fmla="*/ 13 w 854"/>
                <a:gd name="T63" fmla="*/ 0 h 1112"/>
                <a:gd name="T64" fmla="*/ 12 w 854"/>
                <a:gd name="T65" fmla="*/ 0 h 1112"/>
                <a:gd name="T66" fmla="*/ 12 w 854"/>
                <a:gd name="T67" fmla="*/ 0 h 1112"/>
                <a:gd name="T68" fmla="*/ 12 w 854"/>
                <a:gd name="T69" fmla="*/ 0 h 1112"/>
                <a:gd name="T70" fmla="*/ 11 w 854"/>
                <a:gd name="T71" fmla="*/ 0 h 1112"/>
                <a:gd name="T72" fmla="*/ 5 w 854"/>
                <a:gd name="T73" fmla="*/ 0 h 1112"/>
                <a:gd name="T74" fmla="*/ 1 w 854"/>
                <a:gd name="T75" fmla="*/ 0 h 1112"/>
                <a:gd name="T76" fmla="*/ 1 w 854"/>
                <a:gd name="T77" fmla="*/ 0 h 1112"/>
                <a:gd name="T78" fmla="*/ 1 w 854"/>
                <a:gd name="T79" fmla="*/ 0 h 1112"/>
                <a:gd name="T80" fmla="*/ 0 w 854"/>
                <a:gd name="T81" fmla="*/ 0 h 1112"/>
                <a:gd name="T82" fmla="*/ 1 w 854"/>
                <a:gd name="T83" fmla="*/ 0 h 1112"/>
                <a:gd name="T84" fmla="*/ 1 w 854"/>
                <a:gd name="T85" fmla="*/ 0 h 1112"/>
                <a:gd name="T86" fmla="*/ 1 w 854"/>
                <a:gd name="T87" fmla="*/ 0 h 1112"/>
                <a:gd name="T88" fmla="*/ 2 w 854"/>
                <a:gd name="T89" fmla="*/ 0 h 1112"/>
                <a:gd name="T90" fmla="*/ 3 w 854"/>
                <a:gd name="T91" fmla="*/ 0 h 1112"/>
                <a:gd name="T92" fmla="*/ 4 w 854"/>
                <a:gd name="T93" fmla="*/ 0 h 1112"/>
                <a:gd name="T94" fmla="*/ 4 w 854"/>
                <a:gd name="T95" fmla="*/ 0 h 1112"/>
                <a:gd name="T96" fmla="*/ 5 w 854"/>
                <a:gd name="T97" fmla="*/ 0 h 1112"/>
                <a:gd name="T98" fmla="*/ 5 w 854"/>
                <a:gd name="T99" fmla="*/ 0 h 1112"/>
                <a:gd name="T100" fmla="*/ 6 w 854"/>
                <a:gd name="T101" fmla="*/ 0 h 1112"/>
                <a:gd name="T102" fmla="*/ 6 w 854"/>
                <a:gd name="T103" fmla="*/ 0 h 1112"/>
                <a:gd name="T104" fmla="*/ 6 w 854"/>
                <a:gd name="T105" fmla="*/ 0 h 1112"/>
                <a:gd name="T106" fmla="*/ 7 w 854"/>
                <a:gd name="T107" fmla="*/ 1 h 1112"/>
                <a:gd name="T108" fmla="*/ 7 w 854"/>
                <a:gd name="T109" fmla="*/ 1 h 1112"/>
                <a:gd name="T110" fmla="*/ 7 w 854"/>
                <a:gd name="T111" fmla="*/ 1 h 1112"/>
                <a:gd name="T112" fmla="*/ 8 w 854"/>
                <a:gd name="T113" fmla="*/ 1 h 1112"/>
                <a:gd name="T114" fmla="*/ 8 w 854"/>
                <a:gd name="T115" fmla="*/ 1 h 1112"/>
                <a:gd name="T116" fmla="*/ 9 w 854"/>
                <a:gd name="T117" fmla="*/ 1 h 1112"/>
                <a:gd name="T118" fmla="*/ 9 w 854"/>
                <a:gd name="T119" fmla="*/ 1 h 1112"/>
                <a:gd name="T120" fmla="*/ 9 w 854"/>
                <a:gd name="T121" fmla="*/ 1 h 1112"/>
                <a:gd name="T122" fmla="*/ 9 w 854"/>
                <a:gd name="T123" fmla="*/ 1 h 11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4"/>
                <a:gd name="T187" fmla="*/ 0 h 1112"/>
                <a:gd name="T188" fmla="*/ 854 w 854"/>
                <a:gd name="T189" fmla="*/ 1112 h 11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4" h="1112">
                  <a:moveTo>
                    <a:pt x="539" y="1112"/>
                  </a:moveTo>
                  <a:lnTo>
                    <a:pt x="539" y="1112"/>
                  </a:lnTo>
                  <a:lnTo>
                    <a:pt x="541" y="1071"/>
                  </a:lnTo>
                  <a:lnTo>
                    <a:pt x="548" y="1034"/>
                  </a:lnTo>
                  <a:lnTo>
                    <a:pt x="558" y="1000"/>
                  </a:lnTo>
                  <a:lnTo>
                    <a:pt x="571" y="969"/>
                  </a:lnTo>
                  <a:lnTo>
                    <a:pt x="587" y="941"/>
                  </a:lnTo>
                  <a:lnTo>
                    <a:pt x="607" y="915"/>
                  </a:lnTo>
                  <a:lnTo>
                    <a:pt x="628" y="890"/>
                  </a:lnTo>
                  <a:lnTo>
                    <a:pt x="650" y="867"/>
                  </a:lnTo>
                  <a:lnTo>
                    <a:pt x="673" y="844"/>
                  </a:lnTo>
                  <a:lnTo>
                    <a:pt x="697" y="822"/>
                  </a:lnTo>
                  <a:lnTo>
                    <a:pt x="721" y="799"/>
                  </a:lnTo>
                  <a:lnTo>
                    <a:pt x="745" y="776"/>
                  </a:lnTo>
                  <a:lnTo>
                    <a:pt x="769" y="752"/>
                  </a:lnTo>
                  <a:lnTo>
                    <a:pt x="791" y="727"/>
                  </a:lnTo>
                  <a:lnTo>
                    <a:pt x="812" y="699"/>
                  </a:lnTo>
                  <a:lnTo>
                    <a:pt x="830" y="669"/>
                  </a:lnTo>
                  <a:lnTo>
                    <a:pt x="825" y="659"/>
                  </a:lnTo>
                  <a:lnTo>
                    <a:pt x="823" y="656"/>
                  </a:lnTo>
                  <a:lnTo>
                    <a:pt x="820" y="653"/>
                  </a:lnTo>
                  <a:lnTo>
                    <a:pt x="808" y="639"/>
                  </a:lnTo>
                  <a:lnTo>
                    <a:pt x="805" y="627"/>
                  </a:lnTo>
                  <a:lnTo>
                    <a:pt x="804" y="614"/>
                  </a:lnTo>
                  <a:lnTo>
                    <a:pt x="804" y="601"/>
                  </a:lnTo>
                  <a:lnTo>
                    <a:pt x="806" y="589"/>
                  </a:lnTo>
                  <a:lnTo>
                    <a:pt x="808" y="577"/>
                  </a:lnTo>
                  <a:lnTo>
                    <a:pt x="813" y="566"/>
                  </a:lnTo>
                  <a:lnTo>
                    <a:pt x="817" y="554"/>
                  </a:lnTo>
                  <a:lnTo>
                    <a:pt x="823" y="545"/>
                  </a:lnTo>
                  <a:lnTo>
                    <a:pt x="838" y="543"/>
                  </a:lnTo>
                  <a:lnTo>
                    <a:pt x="842" y="537"/>
                  </a:lnTo>
                  <a:lnTo>
                    <a:pt x="844" y="528"/>
                  </a:lnTo>
                  <a:lnTo>
                    <a:pt x="854" y="513"/>
                  </a:lnTo>
                  <a:lnTo>
                    <a:pt x="843" y="499"/>
                  </a:lnTo>
                  <a:lnTo>
                    <a:pt x="832" y="486"/>
                  </a:lnTo>
                  <a:lnTo>
                    <a:pt x="821" y="474"/>
                  </a:lnTo>
                  <a:lnTo>
                    <a:pt x="809" y="461"/>
                  </a:lnTo>
                  <a:lnTo>
                    <a:pt x="799" y="448"/>
                  </a:lnTo>
                  <a:lnTo>
                    <a:pt x="789" y="436"/>
                  </a:lnTo>
                  <a:lnTo>
                    <a:pt x="778" y="423"/>
                  </a:lnTo>
                  <a:lnTo>
                    <a:pt x="768" y="409"/>
                  </a:lnTo>
                  <a:lnTo>
                    <a:pt x="759" y="397"/>
                  </a:lnTo>
                  <a:lnTo>
                    <a:pt x="750" y="383"/>
                  </a:lnTo>
                  <a:lnTo>
                    <a:pt x="742" y="368"/>
                  </a:lnTo>
                  <a:lnTo>
                    <a:pt x="735" y="353"/>
                  </a:lnTo>
                  <a:lnTo>
                    <a:pt x="729" y="338"/>
                  </a:lnTo>
                  <a:lnTo>
                    <a:pt x="723" y="321"/>
                  </a:lnTo>
                  <a:lnTo>
                    <a:pt x="720" y="303"/>
                  </a:lnTo>
                  <a:lnTo>
                    <a:pt x="716" y="285"/>
                  </a:lnTo>
                  <a:lnTo>
                    <a:pt x="720" y="268"/>
                  </a:lnTo>
                  <a:lnTo>
                    <a:pt x="724" y="254"/>
                  </a:lnTo>
                  <a:lnTo>
                    <a:pt x="730" y="240"/>
                  </a:lnTo>
                  <a:lnTo>
                    <a:pt x="736" y="227"/>
                  </a:lnTo>
                  <a:lnTo>
                    <a:pt x="740" y="214"/>
                  </a:lnTo>
                  <a:lnTo>
                    <a:pt x="744" y="199"/>
                  </a:lnTo>
                  <a:lnTo>
                    <a:pt x="745" y="183"/>
                  </a:lnTo>
                  <a:lnTo>
                    <a:pt x="744" y="163"/>
                  </a:lnTo>
                  <a:lnTo>
                    <a:pt x="729" y="150"/>
                  </a:lnTo>
                  <a:lnTo>
                    <a:pt x="716" y="133"/>
                  </a:lnTo>
                  <a:lnTo>
                    <a:pt x="706" y="114"/>
                  </a:lnTo>
                  <a:lnTo>
                    <a:pt x="696" y="92"/>
                  </a:lnTo>
                  <a:lnTo>
                    <a:pt x="686" y="68"/>
                  </a:lnTo>
                  <a:lnTo>
                    <a:pt x="677" y="45"/>
                  </a:lnTo>
                  <a:lnTo>
                    <a:pt x="668" y="22"/>
                  </a:lnTo>
                  <a:lnTo>
                    <a:pt x="658" y="0"/>
                  </a:lnTo>
                  <a:lnTo>
                    <a:pt x="367" y="425"/>
                  </a:lnTo>
                  <a:lnTo>
                    <a:pt x="258" y="402"/>
                  </a:lnTo>
                  <a:lnTo>
                    <a:pt x="130" y="472"/>
                  </a:lnTo>
                  <a:lnTo>
                    <a:pt x="22" y="402"/>
                  </a:lnTo>
                  <a:lnTo>
                    <a:pt x="15" y="403"/>
                  </a:lnTo>
                  <a:lnTo>
                    <a:pt x="9" y="408"/>
                  </a:lnTo>
                  <a:lnTo>
                    <a:pt x="4" y="415"/>
                  </a:lnTo>
                  <a:lnTo>
                    <a:pt x="1" y="424"/>
                  </a:lnTo>
                  <a:lnTo>
                    <a:pt x="0" y="433"/>
                  </a:lnTo>
                  <a:lnTo>
                    <a:pt x="0" y="444"/>
                  </a:lnTo>
                  <a:lnTo>
                    <a:pt x="2" y="454"/>
                  </a:lnTo>
                  <a:lnTo>
                    <a:pt x="7" y="463"/>
                  </a:lnTo>
                  <a:lnTo>
                    <a:pt x="34" y="467"/>
                  </a:lnTo>
                  <a:lnTo>
                    <a:pt x="61" y="472"/>
                  </a:lnTo>
                  <a:lnTo>
                    <a:pt x="85" y="481"/>
                  </a:lnTo>
                  <a:lnTo>
                    <a:pt x="109" y="490"/>
                  </a:lnTo>
                  <a:lnTo>
                    <a:pt x="132" y="502"/>
                  </a:lnTo>
                  <a:lnTo>
                    <a:pt x="153" y="515"/>
                  </a:lnTo>
                  <a:lnTo>
                    <a:pt x="175" y="530"/>
                  </a:lnTo>
                  <a:lnTo>
                    <a:pt x="194" y="546"/>
                  </a:lnTo>
                  <a:lnTo>
                    <a:pt x="214" y="563"/>
                  </a:lnTo>
                  <a:lnTo>
                    <a:pt x="233" y="581"/>
                  </a:lnTo>
                  <a:lnTo>
                    <a:pt x="252" y="599"/>
                  </a:lnTo>
                  <a:lnTo>
                    <a:pt x="270" y="616"/>
                  </a:lnTo>
                  <a:lnTo>
                    <a:pt x="288" y="635"/>
                  </a:lnTo>
                  <a:lnTo>
                    <a:pt x="307" y="652"/>
                  </a:lnTo>
                  <a:lnTo>
                    <a:pt x="326" y="669"/>
                  </a:lnTo>
                  <a:lnTo>
                    <a:pt x="345" y="685"/>
                  </a:lnTo>
                  <a:lnTo>
                    <a:pt x="348" y="715"/>
                  </a:lnTo>
                  <a:lnTo>
                    <a:pt x="354" y="744"/>
                  </a:lnTo>
                  <a:lnTo>
                    <a:pt x="360" y="771"/>
                  </a:lnTo>
                  <a:lnTo>
                    <a:pt x="368" y="799"/>
                  </a:lnTo>
                  <a:lnTo>
                    <a:pt x="376" y="826"/>
                  </a:lnTo>
                  <a:lnTo>
                    <a:pt x="386" y="852"/>
                  </a:lnTo>
                  <a:lnTo>
                    <a:pt x="396" y="877"/>
                  </a:lnTo>
                  <a:lnTo>
                    <a:pt x="408" y="903"/>
                  </a:lnTo>
                  <a:lnTo>
                    <a:pt x="419" y="928"/>
                  </a:lnTo>
                  <a:lnTo>
                    <a:pt x="432" y="952"/>
                  </a:lnTo>
                  <a:lnTo>
                    <a:pt x="446" y="975"/>
                  </a:lnTo>
                  <a:lnTo>
                    <a:pt x="460" y="998"/>
                  </a:lnTo>
                  <a:lnTo>
                    <a:pt x="475" y="1021"/>
                  </a:lnTo>
                  <a:lnTo>
                    <a:pt x="490" y="1044"/>
                  </a:lnTo>
                  <a:lnTo>
                    <a:pt x="505" y="1066"/>
                  </a:lnTo>
                  <a:lnTo>
                    <a:pt x="520" y="1088"/>
                  </a:lnTo>
                  <a:lnTo>
                    <a:pt x="529" y="1102"/>
                  </a:lnTo>
                  <a:lnTo>
                    <a:pt x="533" y="1109"/>
                  </a:lnTo>
                  <a:lnTo>
                    <a:pt x="536" y="1112"/>
                  </a:lnTo>
                  <a:lnTo>
                    <a:pt x="539" y="1112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2" name="Freeform 10"/>
            <p:cNvSpPr>
              <a:spLocks/>
            </p:cNvSpPr>
            <p:nvPr/>
          </p:nvSpPr>
          <p:spPr bwMode="auto">
            <a:xfrm rot="-5432">
              <a:off x="728" y="1737"/>
              <a:ext cx="1733" cy="707"/>
            </a:xfrm>
            <a:custGeom>
              <a:avLst/>
              <a:gdLst>
                <a:gd name="T0" fmla="*/ 28 w 3430"/>
                <a:gd name="T1" fmla="*/ 1 h 2467"/>
                <a:gd name="T2" fmla="*/ 32 w 3430"/>
                <a:gd name="T3" fmla="*/ 1 h 2467"/>
                <a:gd name="T4" fmla="*/ 34 w 3430"/>
                <a:gd name="T5" fmla="*/ 1 h 2467"/>
                <a:gd name="T6" fmla="*/ 39 w 3430"/>
                <a:gd name="T7" fmla="*/ 1 h 2467"/>
                <a:gd name="T8" fmla="*/ 54 w 3430"/>
                <a:gd name="T9" fmla="*/ 1 h 2467"/>
                <a:gd name="T10" fmla="*/ 52 w 3430"/>
                <a:gd name="T11" fmla="*/ 0 h 2467"/>
                <a:gd name="T12" fmla="*/ 52 w 3430"/>
                <a:gd name="T13" fmla="*/ 0 h 2467"/>
                <a:gd name="T14" fmla="*/ 50 w 3430"/>
                <a:gd name="T15" fmla="*/ 0 h 2467"/>
                <a:gd name="T16" fmla="*/ 49 w 3430"/>
                <a:gd name="T17" fmla="*/ 0 h 2467"/>
                <a:gd name="T18" fmla="*/ 48 w 3430"/>
                <a:gd name="T19" fmla="*/ 0 h 2467"/>
                <a:gd name="T20" fmla="*/ 45 w 3430"/>
                <a:gd name="T21" fmla="*/ 0 h 2467"/>
                <a:gd name="T22" fmla="*/ 44 w 3430"/>
                <a:gd name="T23" fmla="*/ 0 h 2467"/>
                <a:gd name="T24" fmla="*/ 43 w 3430"/>
                <a:gd name="T25" fmla="*/ 0 h 2467"/>
                <a:gd name="T26" fmla="*/ 42 w 3430"/>
                <a:gd name="T27" fmla="*/ 0 h 2467"/>
                <a:gd name="T28" fmla="*/ 41 w 3430"/>
                <a:gd name="T29" fmla="*/ 0 h 2467"/>
                <a:gd name="T30" fmla="*/ 40 w 3430"/>
                <a:gd name="T31" fmla="*/ 0 h 2467"/>
                <a:gd name="T32" fmla="*/ 39 w 3430"/>
                <a:gd name="T33" fmla="*/ 0 h 2467"/>
                <a:gd name="T34" fmla="*/ 39 w 3430"/>
                <a:gd name="T35" fmla="*/ 0 h 2467"/>
                <a:gd name="T36" fmla="*/ 36 w 3430"/>
                <a:gd name="T37" fmla="*/ 0 h 2467"/>
                <a:gd name="T38" fmla="*/ 36 w 3430"/>
                <a:gd name="T39" fmla="*/ 0 h 2467"/>
                <a:gd name="T40" fmla="*/ 36 w 3430"/>
                <a:gd name="T41" fmla="*/ 0 h 2467"/>
                <a:gd name="T42" fmla="*/ 36 w 3430"/>
                <a:gd name="T43" fmla="*/ 0 h 2467"/>
                <a:gd name="T44" fmla="*/ 35 w 3430"/>
                <a:gd name="T45" fmla="*/ 0 h 2467"/>
                <a:gd name="T46" fmla="*/ 35 w 3430"/>
                <a:gd name="T47" fmla="*/ 0 h 2467"/>
                <a:gd name="T48" fmla="*/ 34 w 3430"/>
                <a:gd name="T49" fmla="*/ 0 h 2467"/>
                <a:gd name="T50" fmla="*/ 34 w 3430"/>
                <a:gd name="T51" fmla="*/ 0 h 2467"/>
                <a:gd name="T52" fmla="*/ 31 w 3430"/>
                <a:gd name="T53" fmla="*/ 0 h 2467"/>
                <a:gd name="T54" fmla="*/ 31 w 3430"/>
                <a:gd name="T55" fmla="*/ 0 h 2467"/>
                <a:gd name="T56" fmla="*/ 30 w 3430"/>
                <a:gd name="T57" fmla="*/ 0 h 2467"/>
                <a:gd name="T58" fmla="*/ 27 w 3430"/>
                <a:gd name="T59" fmla="*/ 0 h 2467"/>
                <a:gd name="T60" fmla="*/ 27 w 3430"/>
                <a:gd name="T61" fmla="*/ 0 h 2467"/>
                <a:gd name="T62" fmla="*/ 27 w 3430"/>
                <a:gd name="T63" fmla="*/ 0 h 2467"/>
                <a:gd name="T64" fmla="*/ 25 w 3430"/>
                <a:gd name="T65" fmla="*/ 0 h 2467"/>
                <a:gd name="T66" fmla="*/ 24 w 3430"/>
                <a:gd name="T67" fmla="*/ 0 h 2467"/>
                <a:gd name="T68" fmla="*/ 23 w 3430"/>
                <a:gd name="T69" fmla="*/ 0 h 2467"/>
                <a:gd name="T70" fmla="*/ 22 w 3430"/>
                <a:gd name="T71" fmla="*/ 0 h 2467"/>
                <a:gd name="T72" fmla="*/ 20 w 3430"/>
                <a:gd name="T73" fmla="*/ 0 h 2467"/>
                <a:gd name="T74" fmla="*/ 20 w 3430"/>
                <a:gd name="T75" fmla="*/ 0 h 2467"/>
                <a:gd name="T76" fmla="*/ 18 w 3430"/>
                <a:gd name="T77" fmla="*/ 0 h 2467"/>
                <a:gd name="T78" fmla="*/ 17 w 3430"/>
                <a:gd name="T79" fmla="*/ 0 h 2467"/>
                <a:gd name="T80" fmla="*/ 17 w 3430"/>
                <a:gd name="T81" fmla="*/ 0 h 2467"/>
                <a:gd name="T82" fmla="*/ 13 w 3430"/>
                <a:gd name="T83" fmla="*/ 0 h 2467"/>
                <a:gd name="T84" fmla="*/ 13 w 3430"/>
                <a:gd name="T85" fmla="*/ 0 h 2467"/>
                <a:gd name="T86" fmla="*/ 15 w 3430"/>
                <a:gd name="T87" fmla="*/ 0 h 2467"/>
                <a:gd name="T88" fmla="*/ 14 w 3430"/>
                <a:gd name="T89" fmla="*/ 0 h 2467"/>
                <a:gd name="T90" fmla="*/ 12 w 3430"/>
                <a:gd name="T91" fmla="*/ 0 h 2467"/>
                <a:gd name="T92" fmla="*/ 11 w 3430"/>
                <a:gd name="T93" fmla="*/ 0 h 2467"/>
                <a:gd name="T94" fmla="*/ 14 w 3430"/>
                <a:gd name="T95" fmla="*/ 0 h 2467"/>
                <a:gd name="T96" fmla="*/ 13 w 3430"/>
                <a:gd name="T97" fmla="*/ 1 h 2467"/>
                <a:gd name="T98" fmla="*/ 12 w 3430"/>
                <a:gd name="T99" fmla="*/ 1 h 2467"/>
                <a:gd name="T100" fmla="*/ 12 w 3430"/>
                <a:gd name="T101" fmla="*/ 1 h 2467"/>
                <a:gd name="T102" fmla="*/ 9 w 3430"/>
                <a:gd name="T103" fmla="*/ 1 h 2467"/>
                <a:gd name="T104" fmla="*/ 7 w 3430"/>
                <a:gd name="T105" fmla="*/ 1 h 2467"/>
                <a:gd name="T106" fmla="*/ 5 w 3430"/>
                <a:gd name="T107" fmla="*/ 1 h 2467"/>
                <a:gd name="T108" fmla="*/ 2 w 3430"/>
                <a:gd name="T109" fmla="*/ 1 h 2467"/>
                <a:gd name="T110" fmla="*/ 1 w 3430"/>
                <a:gd name="T111" fmla="*/ 1 h 2467"/>
                <a:gd name="T112" fmla="*/ 0 w 3430"/>
                <a:gd name="T113" fmla="*/ 1 h 2467"/>
                <a:gd name="T114" fmla="*/ 15 w 3430"/>
                <a:gd name="T115" fmla="*/ 1 h 24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0"/>
                <a:gd name="T175" fmla="*/ 0 h 2467"/>
                <a:gd name="T176" fmla="*/ 3430 w 3430"/>
                <a:gd name="T177" fmla="*/ 2467 h 24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0" h="2467">
                  <a:moveTo>
                    <a:pt x="1272" y="2467"/>
                  </a:moveTo>
                  <a:lnTo>
                    <a:pt x="1444" y="2397"/>
                  </a:lnTo>
                  <a:lnTo>
                    <a:pt x="1683" y="2374"/>
                  </a:lnTo>
                  <a:lnTo>
                    <a:pt x="1689" y="2367"/>
                  </a:lnTo>
                  <a:lnTo>
                    <a:pt x="1694" y="2360"/>
                  </a:lnTo>
                  <a:lnTo>
                    <a:pt x="1698" y="2354"/>
                  </a:lnTo>
                  <a:lnTo>
                    <a:pt x="1703" y="2345"/>
                  </a:lnTo>
                  <a:lnTo>
                    <a:pt x="1708" y="2337"/>
                  </a:lnTo>
                  <a:lnTo>
                    <a:pt x="1713" y="2329"/>
                  </a:lnTo>
                  <a:lnTo>
                    <a:pt x="1719" y="2321"/>
                  </a:lnTo>
                  <a:lnTo>
                    <a:pt x="1727" y="2313"/>
                  </a:lnTo>
                  <a:lnTo>
                    <a:pt x="1858" y="2257"/>
                  </a:lnTo>
                  <a:lnTo>
                    <a:pt x="1888" y="2164"/>
                  </a:lnTo>
                  <a:lnTo>
                    <a:pt x="1901" y="2149"/>
                  </a:lnTo>
                  <a:lnTo>
                    <a:pt x="1916" y="2135"/>
                  </a:lnTo>
                  <a:lnTo>
                    <a:pt x="1931" y="2122"/>
                  </a:lnTo>
                  <a:lnTo>
                    <a:pt x="1949" y="2111"/>
                  </a:lnTo>
                  <a:lnTo>
                    <a:pt x="1967" y="2099"/>
                  </a:lnTo>
                  <a:lnTo>
                    <a:pt x="1987" y="2090"/>
                  </a:lnTo>
                  <a:lnTo>
                    <a:pt x="2008" y="2083"/>
                  </a:lnTo>
                  <a:lnTo>
                    <a:pt x="2030" y="2076"/>
                  </a:lnTo>
                  <a:lnTo>
                    <a:pt x="2051" y="2072"/>
                  </a:lnTo>
                  <a:lnTo>
                    <a:pt x="2073" y="2069"/>
                  </a:lnTo>
                  <a:lnTo>
                    <a:pt x="2096" y="2067"/>
                  </a:lnTo>
                  <a:lnTo>
                    <a:pt x="2118" y="2068"/>
                  </a:lnTo>
                  <a:lnTo>
                    <a:pt x="2141" y="2071"/>
                  </a:lnTo>
                  <a:lnTo>
                    <a:pt x="2163" y="2075"/>
                  </a:lnTo>
                  <a:lnTo>
                    <a:pt x="2184" y="2082"/>
                  </a:lnTo>
                  <a:lnTo>
                    <a:pt x="2204" y="2091"/>
                  </a:lnTo>
                  <a:lnTo>
                    <a:pt x="2337" y="2232"/>
                  </a:lnTo>
                  <a:lnTo>
                    <a:pt x="2946" y="2207"/>
                  </a:lnTo>
                  <a:lnTo>
                    <a:pt x="3026" y="2137"/>
                  </a:lnTo>
                  <a:lnTo>
                    <a:pt x="2989" y="1761"/>
                  </a:lnTo>
                  <a:lnTo>
                    <a:pt x="3235" y="1218"/>
                  </a:lnTo>
                  <a:lnTo>
                    <a:pt x="3238" y="1213"/>
                  </a:lnTo>
                  <a:lnTo>
                    <a:pt x="3243" y="1208"/>
                  </a:lnTo>
                  <a:lnTo>
                    <a:pt x="3249" y="1204"/>
                  </a:lnTo>
                  <a:lnTo>
                    <a:pt x="3256" y="1201"/>
                  </a:lnTo>
                  <a:lnTo>
                    <a:pt x="3262" y="1198"/>
                  </a:lnTo>
                  <a:lnTo>
                    <a:pt x="3269" y="1194"/>
                  </a:lnTo>
                  <a:lnTo>
                    <a:pt x="3277" y="1191"/>
                  </a:lnTo>
                  <a:lnTo>
                    <a:pt x="3284" y="1185"/>
                  </a:lnTo>
                  <a:lnTo>
                    <a:pt x="3430" y="862"/>
                  </a:lnTo>
                  <a:lnTo>
                    <a:pt x="3121" y="742"/>
                  </a:lnTo>
                  <a:lnTo>
                    <a:pt x="3116" y="739"/>
                  </a:lnTo>
                  <a:lnTo>
                    <a:pt x="3112" y="733"/>
                  </a:lnTo>
                  <a:lnTo>
                    <a:pt x="3108" y="725"/>
                  </a:lnTo>
                  <a:lnTo>
                    <a:pt x="3106" y="717"/>
                  </a:lnTo>
                  <a:lnTo>
                    <a:pt x="3103" y="708"/>
                  </a:lnTo>
                  <a:lnTo>
                    <a:pt x="3099" y="698"/>
                  </a:lnTo>
                  <a:lnTo>
                    <a:pt x="3096" y="688"/>
                  </a:lnTo>
                  <a:lnTo>
                    <a:pt x="3090" y="679"/>
                  </a:lnTo>
                  <a:lnTo>
                    <a:pt x="3011" y="665"/>
                  </a:lnTo>
                  <a:lnTo>
                    <a:pt x="3006" y="662"/>
                  </a:lnTo>
                  <a:lnTo>
                    <a:pt x="3001" y="656"/>
                  </a:lnTo>
                  <a:lnTo>
                    <a:pt x="2999" y="648"/>
                  </a:lnTo>
                  <a:lnTo>
                    <a:pt x="2996" y="640"/>
                  </a:lnTo>
                  <a:lnTo>
                    <a:pt x="2993" y="631"/>
                  </a:lnTo>
                  <a:lnTo>
                    <a:pt x="2991" y="621"/>
                  </a:lnTo>
                  <a:lnTo>
                    <a:pt x="2988" y="611"/>
                  </a:lnTo>
                  <a:lnTo>
                    <a:pt x="2983" y="602"/>
                  </a:lnTo>
                  <a:lnTo>
                    <a:pt x="2972" y="593"/>
                  </a:lnTo>
                  <a:lnTo>
                    <a:pt x="2961" y="583"/>
                  </a:lnTo>
                  <a:lnTo>
                    <a:pt x="2951" y="573"/>
                  </a:lnTo>
                  <a:lnTo>
                    <a:pt x="2942" y="563"/>
                  </a:lnTo>
                  <a:lnTo>
                    <a:pt x="2932" y="552"/>
                  </a:lnTo>
                  <a:lnTo>
                    <a:pt x="2923" y="541"/>
                  </a:lnTo>
                  <a:lnTo>
                    <a:pt x="2916" y="529"/>
                  </a:lnTo>
                  <a:lnTo>
                    <a:pt x="2908" y="517"/>
                  </a:lnTo>
                  <a:lnTo>
                    <a:pt x="2901" y="504"/>
                  </a:lnTo>
                  <a:lnTo>
                    <a:pt x="2896" y="491"/>
                  </a:lnTo>
                  <a:lnTo>
                    <a:pt x="2890" y="478"/>
                  </a:lnTo>
                  <a:lnTo>
                    <a:pt x="2885" y="463"/>
                  </a:lnTo>
                  <a:lnTo>
                    <a:pt x="2881" y="448"/>
                  </a:lnTo>
                  <a:lnTo>
                    <a:pt x="2877" y="432"/>
                  </a:lnTo>
                  <a:lnTo>
                    <a:pt x="2875" y="415"/>
                  </a:lnTo>
                  <a:lnTo>
                    <a:pt x="2873" y="398"/>
                  </a:lnTo>
                  <a:lnTo>
                    <a:pt x="2729" y="387"/>
                  </a:lnTo>
                  <a:lnTo>
                    <a:pt x="2717" y="395"/>
                  </a:lnTo>
                  <a:lnTo>
                    <a:pt x="2707" y="405"/>
                  </a:lnTo>
                  <a:lnTo>
                    <a:pt x="2698" y="415"/>
                  </a:lnTo>
                  <a:lnTo>
                    <a:pt x="2690" y="427"/>
                  </a:lnTo>
                  <a:lnTo>
                    <a:pt x="2683" y="441"/>
                  </a:lnTo>
                  <a:lnTo>
                    <a:pt x="2676" y="453"/>
                  </a:lnTo>
                  <a:lnTo>
                    <a:pt x="2670" y="468"/>
                  </a:lnTo>
                  <a:lnTo>
                    <a:pt x="2664" y="483"/>
                  </a:lnTo>
                  <a:lnTo>
                    <a:pt x="2659" y="498"/>
                  </a:lnTo>
                  <a:lnTo>
                    <a:pt x="2654" y="513"/>
                  </a:lnTo>
                  <a:lnTo>
                    <a:pt x="2648" y="529"/>
                  </a:lnTo>
                  <a:lnTo>
                    <a:pt x="2643" y="544"/>
                  </a:lnTo>
                  <a:lnTo>
                    <a:pt x="2638" y="559"/>
                  </a:lnTo>
                  <a:lnTo>
                    <a:pt x="2632" y="574"/>
                  </a:lnTo>
                  <a:lnTo>
                    <a:pt x="2625" y="588"/>
                  </a:lnTo>
                  <a:lnTo>
                    <a:pt x="2618" y="602"/>
                  </a:lnTo>
                  <a:lnTo>
                    <a:pt x="2616" y="604"/>
                  </a:lnTo>
                  <a:lnTo>
                    <a:pt x="2613" y="608"/>
                  </a:lnTo>
                  <a:lnTo>
                    <a:pt x="2608" y="611"/>
                  </a:lnTo>
                  <a:lnTo>
                    <a:pt x="2602" y="613"/>
                  </a:lnTo>
                  <a:lnTo>
                    <a:pt x="2597" y="617"/>
                  </a:lnTo>
                  <a:lnTo>
                    <a:pt x="2591" y="620"/>
                  </a:lnTo>
                  <a:lnTo>
                    <a:pt x="2584" y="624"/>
                  </a:lnTo>
                  <a:lnTo>
                    <a:pt x="2576" y="626"/>
                  </a:lnTo>
                  <a:lnTo>
                    <a:pt x="2560" y="624"/>
                  </a:lnTo>
                  <a:lnTo>
                    <a:pt x="2546" y="617"/>
                  </a:lnTo>
                  <a:lnTo>
                    <a:pt x="2533" y="606"/>
                  </a:lnTo>
                  <a:lnTo>
                    <a:pt x="2523" y="594"/>
                  </a:lnTo>
                  <a:lnTo>
                    <a:pt x="2513" y="579"/>
                  </a:lnTo>
                  <a:lnTo>
                    <a:pt x="2502" y="564"/>
                  </a:lnTo>
                  <a:lnTo>
                    <a:pt x="2492" y="550"/>
                  </a:lnTo>
                  <a:lnTo>
                    <a:pt x="2480" y="536"/>
                  </a:lnTo>
                  <a:lnTo>
                    <a:pt x="2468" y="537"/>
                  </a:lnTo>
                  <a:lnTo>
                    <a:pt x="2456" y="541"/>
                  </a:lnTo>
                  <a:lnTo>
                    <a:pt x="2447" y="545"/>
                  </a:lnTo>
                  <a:lnTo>
                    <a:pt x="2438" y="551"/>
                  </a:lnTo>
                  <a:lnTo>
                    <a:pt x="2429" y="558"/>
                  </a:lnTo>
                  <a:lnTo>
                    <a:pt x="2421" y="564"/>
                  </a:lnTo>
                  <a:lnTo>
                    <a:pt x="2413" y="571"/>
                  </a:lnTo>
                  <a:lnTo>
                    <a:pt x="2403" y="576"/>
                  </a:lnTo>
                  <a:lnTo>
                    <a:pt x="2394" y="587"/>
                  </a:lnTo>
                  <a:lnTo>
                    <a:pt x="2390" y="601"/>
                  </a:lnTo>
                  <a:lnTo>
                    <a:pt x="2386" y="616"/>
                  </a:lnTo>
                  <a:lnTo>
                    <a:pt x="2385" y="632"/>
                  </a:lnTo>
                  <a:lnTo>
                    <a:pt x="2384" y="648"/>
                  </a:lnTo>
                  <a:lnTo>
                    <a:pt x="2383" y="665"/>
                  </a:lnTo>
                  <a:lnTo>
                    <a:pt x="2379" y="681"/>
                  </a:lnTo>
                  <a:lnTo>
                    <a:pt x="2373" y="696"/>
                  </a:lnTo>
                  <a:lnTo>
                    <a:pt x="2372" y="698"/>
                  </a:lnTo>
                  <a:lnTo>
                    <a:pt x="2371" y="702"/>
                  </a:lnTo>
                  <a:lnTo>
                    <a:pt x="2368" y="704"/>
                  </a:lnTo>
                  <a:lnTo>
                    <a:pt x="2363" y="708"/>
                  </a:lnTo>
                  <a:lnTo>
                    <a:pt x="2357" y="711"/>
                  </a:lnTo>
                  <a:lnTo>
                    <a:pt x="2352" y="713"/>
                  </a:lnTo>
                  <a:lnTo>
                    <a:pt x="2345" y="717"/>
                  </a:lnTo>
                  <a:lnTo>
                    <a:pt x="2337" y="719"/>
                  </a:lnTo>
                  <a:lnTo>
                    <a:pt x="2189" y="626"/>
                  </a:lnTo>
                  <a:lnTo>
                    <a:pt x="2199" y="532"/>
                  </a:lnTo>
                  <a:lnTo>
                    <a:pt x="2195" y="526"/>
                  </a:lnTo>
                  <a:lnTo>
                    <a:pt x="2192" y="519"/>
                  </a:lnTo>
                  <a:lnTo>
                    <a:pt x="2187" y="513"/>
                  </a:lnTo>
                  <a:lnTo>
                    <a:pt x="2184" y="507"/>
                  </a:lnTo>
                  <a:lnTo>
                    <a:pt x="2179" y="502"/>
                  </a:lnTo>
                  <a:lnTo>
                    <a:pt x="2174" y="495"/>
                  </a:lnTo>
                  <a:lnTo>
                    <a:pt x="2170" y="489"/>
                  </a:lnTo>
                  <a:lnTo>
                    <a:pt x="2164" y="482"/>
                  </a:lnTo>
                  <a:lnTo>
                    <a:pt x="2154" y="467"/>
                  </a:lnTo>
                  <a:lnTo>
                    <a:pt x="2146" y="452"/>
                  </a:lnTo>
                  <a:lnTo>
                    <a:pt x="2141" y="438"/>
                  </a:lnTo>
                  <a:lnTo>
                    <a:pt x="2140" y="424"/>
                  </a:lnTo>
                  <a:lnTo>
                    <a:pt x="2140" y="410"/>
                  </a:lnTo>
                  <a:lnTo>
                    <a:pt x="2142" y="396"/>
                  </a:lnTo>
                  <a:lnTo>
                    <a:pt x="2146" y="381"/>
                  </a:lnTo>
                  <a:lnTo>
                    <a:pt x="2151" y="367"/>
                  </a:lnTo>
                  <a:lnTo>
                    <a:pt x="2156" y="353"/>
                  </a:lnTo>
                  <a:lnTo>
                    <a:pt x="2163" y="338"/>
                  </a:lnTo>
                  <a:lnTo>
                    <a:pt x="2169" y="325"/>
                  </a:lnTo>
                  <a:lnTo>
                    <a:pt x="2173" y="310"/>
                  </a:lnTo>
                  <a:lnTo>
                    <a:pt x="2178" y="295"/>
                  </a:lnTo>
                  <a:lnTo>
                    <a:pt x="2181" y="280"/>
                  </a:lnTo>
                  <a:lnTo>
                    <a:pt x="2184" y="265"/>
                  </a:lnTo>
                  <a:lnTo>
                    <a:pt x="2184" y="249"/>
                  </a:lnTo>
                  <a:lnTo>
                    <a:pt x="2181" y="239"/>
                  </a:lnTo>
                  <a:lnTo>
                    <a:pt x="2178" y="233"/>
                  </a:lnTo>
                  <a:lnTo>
                    <a:pt x="2174" y="226"/>
                  </a:lnTo>
                  <a:lnTo>
                    <a:pt x="2169" y="220"/>
                  </a:lnTo>
                  <a:lnTo>
                    <a:pt x="2163" y="215"/>
                  </a:lnTo>
                  <a:lnTo>
                    <a:pt x="2155" y="211"/>
                  </a:lnTo>
                  <a:lnTo>
                    <a:pt x="2147" y="205"/>
                  </a:lnTo>
                  <a:lnTo>
                    <a:pt x="2138" y="199"/>
                  </a:lnTo>
                  <a:lnTo>
                    <a:pt x="2130" y="185"/>
                  </a:lnTo>
                  <a:lnTo>
                    <a:pt x="2124" y="169"/>
                  </a:lnTo>
                  <a:lnTo>
                    <a:pt x="2122" y="151"/>
                  </a:lnTo>
                  <a:lnTo>
                    <a:pt x="2120" y="130"/>
                  </a:lnTo>
                  <a:lnTo>
                    <a:pt x="2120" y="108"/>
                  </a:lnTo>
                  <a:lnTo>
                    <a:pt x="2122" y="87"/>
                  </a:lnTo>
                  <a:lnTo>
                    <a:pt x="2124" y="65"/>
                  </a:lnTo>
                  <a:lnTo>
                    <a:pt x="2127" y="43"/>
                  </a:lnTo>
                  <a:lnTo>
                    <a:pt x="2118" y="37"/>
                  </a:lnTo>
                  <a:lnTo>
                    <a:pt x="2108" y="34"/>
                  </a:lnTo>
                  <a:lnTo>
                    <a:pt x="2097" y="29"/>
                  </a:lnTo>
                  <a:lnTo>
                    <a:pt x="2086" y="26"/>
                  </a:lnTo>
                  <a:lnTo>
                    <a:pt x="2076" y="21"/>
                  </a:lnTo>
                  <a:lnTo>
                    <a:pt x="2066" y="16"/>
                  </a:lnTo>
                  <a:lnTo>
                    <a:pt x="2058" y="9"/>
                  </a:lnTo>
                  <a:lnTo>
                    <a:pt x="2051" y="0"/>
                  </a:lnTo>
                  <a:lnTo>
                    <a:pt x="2046" y="0"/>
                  </a:lnTo>
                  <a:lnTo>
                    <a:pt x="2041" y="1"/>
                  </a:lnTo>
                  <a:lnTo>
                    <a:pt x="2036" y="4"/>
                  </a:lnTo>
                  <a:lnTo>
                    <a:pt x="2032" y="7"/>
                  </a:lnTo>
                  <a:lnTo>
                    <a:pt x="2026" y="11"/>
                  </a:lnTo>
                  <a:lnTo>
                    <a:pt x="2022" y="15"/>
                  </a:lnTo>
                  <a:lnTo>
                    <a:pt x="2017" y="21"/>
                  </a:lnTo>
                  <a:lnTo>
                    <a:pt x="2011" y="27"/>
                  </a:lnTo>
                  <a:lnTo>
                    <a:pt x="1923" y="34"/>
                  </a:lnTo>
                  <a:lnTo>
                    <a:pt x="1911" y="38"/>
                  </a:lnTo>
                  <a:lnTo>
                    <a:pt x="1903" y="47"/>
                  </a:lnTo>
                  <a:lnTo>
                    <a:pt x="1897" y="58"/>
                  </a:lnTo>
                  <a:lnTo>
                    <a:pt x="1893" y="69"/>
                  </a:lnTo>
                  <a:lnTo>
                    <a:pt x="1889" y="83"/>
                  </a:lnTo>
                  <a:lnTo>
                    <a:pt x="1886" y="98"/>
                  </a:lnTo>
                  <a:lnTo>
                    <a:pt x="1880" y="113"/>
                  </a:lnTo>
                  <a:lnTo>
                    <a:pt x="1873" y="127"/>
                  </a:lnTo>
                  <a:lnTo>
                    <a:pt x="1870" y="133"/>
                  </a:lnTo>
                  <a:lnTo>
                    <a:pt x="1864" y="137"/>
                  </a:lnTo>
                  <a:lnTo>
                    <a:pt x="1857" y="141"/>
                  </a:lnTo>
                  <a:lnTo>
                    <a:pt x="1849" y="144"/>
                  </a:lnTo>
                  <a:lnTo>
                    <a:pt x="1840" y="146"/>
                  </a:lnTo>
                  <a:lnTo>
                    <a:pt x="1832" y="149"/>
                  </a:lnTo>
                  <a:lnTo>
                    <a:pt x="1823" y="150"/>
                  </a:lnTo>
                  <a:lnTo>
                    <a:pt x="1813" y="150"/>
                  </a:lnTo>
                  <a:lnTo>
                    <a:pt x="1797" y="167"/>
                  </a:lnTo>
                  <a:lnTo>
                    <a:pt x="1778" y="181"/>
                  </a:lnTo>
                  <a:lnTo>
                    <a:pt x="1757" y="192"/>
                  </a:lnTo>
                  <a:lnTo>
                    <a:pt x="1736" y="202"/>
                  </a:lnTo>
                  <a:lnTo>
                    <a:pt x="1713" y="210"/>
                  </a:lnTo>
                  <a:lnTo>
                    <a:pt x="1689" y="215"/>
                  </a:lnTo>
                  <a:lnTo>
                    <a:pt x="1665" y="220"/>
                  </a:lnTo>
                  <a:lnTo>
                    <a:pt x="1641" y="223"/>
                  </a:lnTo>
                  <a:lnTo>
                    <a:pt x="1641" y="233"/>
                  </a:lnTo>
                  <a:lnTo>
                    <a:pt x="1641" y="241"/>
                  </a:lnTo>
                  <a:lnTo>
                    <a:pt x="1641" y="248"/>
                  </a:lnTo>
                  <a:lnTo>
                    <a:pt x="1640" y="256"/>
                  </a:lnTo>
                  <a:lnTo>
                    <a:pt x="1640" y="264"/>
                  </a:lnTo>
                  <a:lnTo>
                    <a:pt x="1637" y="272"/>
                  </a:lnTo>
                  <a:lnTo>
                    <a:pt x="1636" y="282"/>
                  </a:lnTo>
                  <a:lnTo>
                    <a:pt x="1634" y="294"/>
                  </a:lnTo>
                  <a:lnTo>
                    <a:pt x="1633" y="297"/>
                  </a:lnTo>
                  <a:lnTo>
                    <a:pt x="1632" y="300"/>
                  </a:lnTo>
                  <a:lnTo>
                    <a:pt x="1628" y="303"/>
                  </a:lnTo>
                  <a:lnTo>
                    <a:pt x="1624" y="306"/>
                  </a:lnTo>
                  <a:lnTo>
                    <a:pt x="1618" y="308"/>
                  </a:lnTo>
                  <a:lnTo>
                    <a:pt x="1612" y="311"/>
                  </a:lnTo>
                  <a:lnTo>
                    <a:pt x="1605" y="314"/>
                  </a:lnTo>
                  <a:lnTo>
                    <a:pt x="1597" y="317"/>
                  </a:lnTo>
                  <a:lnTo>
                    <a:pt x="1511" y="249"/>
                  </a:lnTo>
                  <a:lnTo>
                    <a:pt x="1504" y="250"/>
                  </a:lnTo>
                  <a:lnTo>
                    <a:pt x="1498" y="253"/>
                  </a:lnTo>
                  <a:lnTo>
                    <a:pt x="1495" y="258"/>
                  </a:lnTo>
                  <a:lnTo>
                    <a:pt x="1492" y="265"/>
                  </a:lnTo>
                  <a:lnTo>
                    <a:pt x="1491" y="272"/>
                  </a:lnTo>
                  <a:lnTo>
                    <a:pt x="1489" y="280"/>
                  </a:lnTo>
                  <a:lnTo>
                    <a:pt x="1486" y="287"/>
                  </a:lnTo>
                  <a:lnTo>
                    <a:pt x="1481" y="294"/>
                  </a:lnTo>
                  <a:lnTo>
                    <a:pt x="1474" y="302"/>
                  </a:lnTo>
                  <a:lnTo>
                    <a:pt x="1466" y="308"/>
                  </a:lnTo>
                  <a:lnTo>
                    <a:pt x="1457" y="313"/>
                  </a:lnTo>
                  <a:lnTo>
                    <a:pt x="1445" y="317"/>
                  </a:lnTo>
                  <a:lnTo>
                    <a:pt x="1434" y="318"/>
                  </a:lnTo>
                  <a:lnTo>
                    <a:pt x="1422" y="318"/>
                  </a:lnTo>
                  <a:lnTo>
                    <a:pt x="1411" y="314"/>
                  </a:lnTo>
                  <a:lnTo>
                    <a:pt x="1399" y="310"/>
                  </a:lnTo>
                  <a:lnTo>
                    <a:pt x="1395" y="303"/>
                  </a:lnTo>
                  <a:lnTo>
                    <a:pt x="1390" y="296"/>
                  </a:lnTo>
                  <a:lnTo>
                    <a:pt x="1386" y="289"/>
                  </a:lnTo>
                  <a:lnTo>
                    <a:pt x="1381" y="281"/>
                  </a:lnTo>
                  <a:lnTo>
                    <a:pt x="1376" y="273"/>
                  </a:lnTo>
                  <a:lnTo>
                    <a:pt x="1372" y="265"/>
                  </a:lnTo>
                  <a:lnTo>
                    <a:pt x="1365" y="257"/>
                  </a:lnTo>
                  <a:lnTo>
                    <a:pt x="1358" y="249"/>
                  </a:lnTo>
                  <a:lnTo>
                    <a:pt x="1348" y="238"/>
                  </a:lnTo>
                  <a:lnTo>
                    <a:pt x="1336" y="233"/>
                  </a:lnTo>
                  <a:lnTo>
                    <a:pt x="1322" y="230"/>
                  </a:lnTo>
                  <a:lnTo>
                    <a:pt x="1307" y="228"/>
                  </a:lnTo>
                  <a:lnTo>
                    <a:pt x="1292" y="228"/>
                  </a:lnTo>
                  <a:lnTo>
                    <a:pt x="1277" y="226"/>
                  </a:lnTo>
                  <a:lnTo>
                    <a:pt x="1262" y="222"/>
                  </a:lnTo>
                  <a:lnTo>
                    <a:pt x="1249" y="215"/>
                  </a:lnTo>
                  <a:lnTo>
                    <a:pt x="1236" y="205"/>
                  </a:lnTo>
                  <a:lnTo>
                    <a:pt x="1230" y="191"/>
                  </a:lnTo>
                  <a:lnTo>
                    <a:pt x="1229" y="175"/>
                  </a:lnTo>
                  <a:lnTo>
                    <a:pt x="1230" y="157"/>
                  </a:lnTo>
                  <a:lnTo>
                    <a:pt x="1234" y="138"/>
                  </a:lnTo>
                  <a:lnTo>
                    <a:pt x="1236" y="119"/>
                  </a:lnTo>
                  <a:lnTo>
                    <a:pt x="1237" y="99"/>
                  </a:lnTo>
                  <a:lnTo>
                    <a:pt x="1234" y="82"/>
                  </a:lnTo>
                  <a:lnTo>
                    <a:pt x="1233" y="78"/>
                  </a:lnTo>
                  <a:lnTo>
                    <a:pt x="1231" y="74"/>
                  </a:lnTo>
                  <a:lnTo>
                    <a:pt x="1229" y="69"/>
                  </a:lnTo>
                  <a:lnTo>
                    <a:pt x="1224" y="64"/>
                  </a:lnTo>
                  <a:lnTo>
                    <a:pt x="1221" y="59"/>
                  </a:lnTo>
                  <a:lnTo>
                    <a:pt x="1215" y="53"/>
                  </a:lnTo>
                  <a:lnTo>
                    <a:pt x="1211" y="49"/>
                  </a:lnTo>
                  <a:lnTo>
                    <a:pt x="1205" y="43"/>
                  </a:lnTo>
                  <a:lnTo>
                    <a:pt x="1096" y="106"/>
                  </a:lnTo>
                  <a:lnTo>
                    <a:pt x="1085" y="104"/>
                  </a:lnTo>
                  <a:lnTo>
                    <a:pt x="1076" y="100"/>
                  </a:lnTo>
                  <a:lnTo>
                    <a:pt x="1068" y="96"/>
                  </a:lnTo>
                  <a:lnTo>
                    <a:pt x="1061" y="91"/>
                  </a:lnTo>
                  <a:lnTo>
                    <a:pt x="1054" y="85"/>
                  </a:lnTo>
                  <a:lnTo>
                    <a:pt x="1049" y="77"/>
                  </a:lnTo>
                  <a:lnTo>
                    <a:pt x="1043" y="68"/>
                  </a:lnTo>
                  <a:lnTo>
                    <a:pt x="1037" y="57"/>
                  </a:lnTo>
                  <a:lnTo>
                    <a:pt x="1037" y="61"/>
                  </a:lnTo>
                  <a:lnTo>
                    <a:pt x="1036" y="66"/>
                  </a:lnTo>
                  <a:lnTo>
                    <a:pt x="1035" y="72"/>
                  </a:lnTo>
                  <a:lnTo>
                    <a:pt x="1034" y="78"/>
                  </a:lnTo>
                  <a:lnTo>
                    <a:pt x="1031" y="85"/>
                  </a:lnTo>
                  <a:lnTo>
                    <a:pt x="1029" y="92"/>
                  </a:lnTo>
                  <a:lnTo>
                    <a:pt x="1026" y="99"/>
                  </a:lnTo>
                  <a:lnTo>
                    <a:pt x="1022" y="106"/>
                  </a:lnTo>
                  <a:lnTo>
                    <a:pt x="718" y="106"/>
                  </a:lnTo>
                  <a:lnTo>
                    <a:pt x="730" y="113"/>
                  </a:lnTo>
                  <a:lnTo>
                    <a:pt x="738" y="122"/>
                  </a:lnTo>
                  <a:lnTo>
                    <a:pt x="743" y="133"/>
                  </a:lnTo>
                  <a:lnTo>
                    <a:pt x="745" y="144"/>
                  </a:lnTo>
                  <a:lnTo>
                    <a:pt x="745" y="157"/>
                  </a:lnTo>
                  <a:lnTo>
                    <a:pt x="743" y="170"/>
                  </a:lnTo>
                  <a:lnTo>
                    <a:pt x="738" y="184"/>
                  </a:lnTo>
                  <a:lnTo>
                    <a:pt x="733" y="199"/>
                  </a:lnTo>
                  <a:lnTo>
                    <a:pt x="737" y="208"/>
                  </a:lnTo>
                  <a:lnTo>
                    <a:pt x="743" y="213"/>
                  </a:lnTo>
                  <a:lnTo>
                    <a:pt x="749" y="214"/>
                  </a:lnTo>
                  <a:lnTo>
                    <a:pt x="756" y="212"/>
                  </a:lnTo>
                  <a:lnTo>
                    <a:pt x="764" y="208"/>
                  </a:lnTo>
                  <a:lnTo>
                    <a:pt x="774" y="204"/>
                  </a:lnTo>
                  <a:lnTo>
                    <a:pt x="783" y="200"/>
                  </a:lnTo>
                  <a:lnTo>
                    <a:pt x="792" y="199"/>
                  </a:lnTo>
                  <a:lnTo>
                    <a:pt x="871" y="249"/>
                  </a:lnTo>
                  <a:lnTo>
                    <a:pt x="876" y="259"/>
                  </a:lnTo>
                  <a:lnTo>
                    <a:pt x="877" y="272"/>
                  </a:lnTo>
                  <a:lnTo>
                    <a:pt x="877" y="283"/>
                  </a:lnTo>
                  <a:lnTo>
                    <a:pt x="875" y="296"/>
                  </a:lnTo>
                  <a:lnTo>
                    <a:pt x="871" y="308"/>
                  </a:lnTo>
                  <a:lnTo>
                    <a:pt x="867" y="320"/>
                  </a:lnTo>
                  <a:lnTo>
                    <a:pt x="862" y="332"/>
                  </a:lnTo>
                  <a:lnTo>
                    <a:pt x="856" y="342"/>
                  </a:lnTo>
                  <a:lnTo>
                    <a:pt x="843" y="358"/>
                  </a:lnTo>
                  <a:lnTo>
                    <a:pt x="828" y="364"/>
                  </a:lnTo>
                  <a:lnTo>
                    <a:pt x="813" y="364"/>
                  </a:lnTo>
                  <a:lnTo>
                    <a:pt x="797" y="358"/>
                  </a:lnTo>
                  <a:lnTo>
                    <a:pt x="781" y="350"/>
                  </a:lnTo>
                  <a:lnTo>
                    <a:pt x="763" y="342"/>
                  </a:lnTo>
                  <a:lnTo>
                    <a:pt x="745" y="335"/>
                  </a:lnTo>
                  <a:lnTo>
                    <a:pt x="726" y="333"/>
                  </a:lnTo>
                  <a:lnTo>
                    <a:pt x="718" y="340"/>
                  </a:lnTo>
                  <a:lnTo>
                    <a:pt x="712" y="346"/>
                  </a:lnTo>
                  <a:lnTo>
                    <a:pt x="705" y="355"/>
                  </a:lnTo>
                  <a:lnTo>
                    <a:pt x="699" y="364"/>
                  </a:lnTo>
                  <a:lnTo>
                    <a:pt x="694" y="373"/>
                  </a:lnTo>
                  <a:lnTo>
                    <a:pt x="690" y="384"/>
                  </a:lnTo>
                  <a:lnTo>
                    <a:pt x="685" y="397"/>
                  </a:lnTo>
                  <a:lnTo>
                    <a:pt x="682" y="410"/>
                  </a:lnTo>
                  <a:lnTo>
                    <a:pt x="783" y="553"/>
                  </a:lnTo>
                  <a:lnTo>
                    <a:pt x="798" y="591"/>
                  </a:lnTo>
                  <a:lnTo>
                    <a:pt x="808" y="629"/>
                  </a:lnTo>
                  <a:lnTo>
                    <a:pt x="815" y="667"/>
                  </a:lnTo>
                  <a:lnTo>
                    <a:pt x="820" y="706"/>
                  </a:lnTo>
                  <a:lnTo>
                    <a:pt x="822" y="746"/>
                  </a:lnTo>
                  <a:lnTo>
                    <a:pt x="821" y="785"/>
                  </a:lnTo>
                  <a:lnTo>
                    <a:pt x="818" y="825"/>
                  </a:lnTo>
                  <a:lnTo>
                    <a:pt x="814" y="865"/>
                  </a:lnTo>
                  <a:lnTo>
                    <a:pt x="808" y="905"/>
                  </a:lnTo>
                  <a:lnTo>
                    <a:pt x="801" y="946"/>
                  </a:lnTo>
                  <a:lnTo>
                    <a:pt x="794" y="986"/>
                  </a:lnTo>
                  <a:lnTo>
                    <a:pt x="787" y="1027"/>
                  </a:lnTo>
                  <a:lnTo>
                    <a:pt x="779" y="1069"/>
                  </a:lnTo>
                  <a:lnTo>
                    <a:pt x="774" y="1109"/>
                  </a:lnTo>
                  <a:lnTo>
                    <a:pt x="768" y="1150"/>
                  </a:lnTo>
                  <a:lnTo>
                    <a:pt x="763" y="1192"/>
                  </a:lnTo>
                  <a:lnTo>
                    <a:pt x="746" y="1203"/>
                  </a:lnTo>
                  <a:lnTo>
                    <a:pt x="738" y="1217"/>
                  </a:lnTo>
                  <a:lnTo>
                    <a:pt x="736" y="1233"/>
                  </a:lnTo>
                  <a:lnTo>
                    <a:pt x="738" y="1252"/>
                  </a:lnTo>
                  <a:lnTo>
                    <a:pt x="743" y="1271"/>
                  </a:lnTo>
                  <a:lnTo>
                    <a:pt x="746" y="1292"/>
                  </a:lnTo>
                  <a:lnTo>
                    <a:pt x="746" y="1314"/>
                  </a:lnTo>
                  <a:lnTo>
                    <a:pt x="741" y="1334"/>
                  </a:lnTo>
                  <a:lnTo>
                    <a:pt x="728" y="1349"/>
                  </a:lnTo>
                  <a:lnTo>
                    <a:pt x="714" y="1360"/>
                  </a:lnTo>
                  <a:lnTo>
                    <a:pt x="698" y="1368"/>
                  </a:lnTo>
                  <a:lnTo>
                    <a:pt x="682" y="1374"/>
                  </a:lnTo>
                  <a:lnTo>
                    <a:pt x="663" y="1378"/>
                  </a:lnTo>
                  <a:lnTo>
                    <a:pt x="645" y="1380"/>
                  </a:lnTo>
                  <a:lnTo>
                    <a:pt x="626" y="1382"/>
                  </a:lnTo>
                  <a:lnTo>
                    <a:pt x="608" y="1383"/>
                  </a:lnTo>
                  <a:lnTo>
                    <a:pt x="588" y="1383"/>
                  </a:lnTo>
                  <a:lnTo>
                    <a:pt x="569" y="1385"/>
                  </a:lnTo>
                  <a:lnTo>
                    <a:pt x="551" y="1386"/>
                  </a:lnTo>
                  <a:lnTo>
                    <a:pt x="532" y="1391"/>
                  </a:lnTo>
                  <a:lnTo>
                    <a:pt x="514" y="1395"/>
                  </a:lnTo>
                  <a:lnTo>
                    <a:pt x="496" y="1403"/>
                  </a:lnTo>
                  <a:lnTo>
                    <a:pt x="479" y="1415"/>
                  </a:lnTo>
                  <a:lnTo>
                    <a:pt x="464" y="1429"/>
                  </a:lnTo>
                  <a:lnTo>
                    <a:pt x="439" y="1425"/>
                  </a:lnTo>
                  <a:lnTo>
                    <a:pt x="417" y="1426"/>
                  </a:lnTo>
                  <a:lnTo>
                    <a:pt x="396" y="1429"/>
                  </a:lnTo>
                  <a:lnTo>
                    <a:pt x="377" y="1433"/>
                  </a:lnTo>
                  <a:lnTo>
                    <a:pt x="360" y="1440"/>
                  </a:lnTo>
                  <a:lnTo>
                    <a:pt x="342" y="1449"/>
                  </a:lnTo>
                  <a:lnTo>
                    <a:pt x="326" y="1460"/>
                  </a:lnTo>
                  <a:lnTo>
                    <a:pt x="311" y="1470"/>
                  </a:lnTo>
                  <a:lnTo>
                    <a:pt x="296" y="1482"/>
                  </a:lnTo>
                  <a:lnTo>
                    <a:pt x="283" y="1494"/>
                  </a:lnTo>
                  <a:lnTo>
                    <a:pt x="268" y="1506"/>
                  </a:lnTo>
                  <a:lnTo>
                    <a:pt x="251" y="1518"/>
                  </a:lnTo>
                  <a:lnTo>
                    <a:pt x="235" y="1529"/>
                  </a:lnTo>
                  <a:lnTo>
                    <a:pt x="219" y="1539"/>
                  </a:lnTo>
                  <a:lnTo>
                    <a:pt x="201" y="1548"/>
                  </a:lnTo>
                  <a:lnTo>
                    <a:pt x="181" y="1555"/>
                  </a:lnTo>
                  <a:lnTo>
                    <a:pt x="87" y="1782"/>
                  </a:lnTo>
                  <a:lnTo>
                    <a:pt x="117" y="1877"/>
                  </a:lnTo>
                  <a:lnTo>
                    <a:pt x="115" y="1892"/>
                  </a:lnTo>
                  <a:lnTo>
                    <a:pt x="108" y="1904"/>
                  </a:lnTo>
                  <a:lnTo>
                    <a:pt x="99" y="1912"/>
                  </a:lnTo>
                  <a:lnTo>
                    <a:pt x="87" y="1918"/>
                  </a:lnTo>
                  <a:lnTo>
                    <a:pt x="72" y="1922"/>
                  </a:lnTo>
                  <a:lnTo>
                    <a:pt x="58" y="1925"/>
                  </a:lnTo>
                  <a:lnTo>
                    <a:pt x="42" y="1928"/>
                  </a:lnTo>
                  <a:lnTo>
                    <a:pt x="28" y="1931"/>
                  </a:lnTo>
                  <a:lnTo>
                    <a:pt x="23" y="1938"/>
                  </a:lnTo>
                  <a:lnTo>
                    <a:pt x="16" y="1944"/>
                  </a:lnTo>
                  <a:lnTo>
                    <a:pt x="9" y="1952"/>
                  </a:lnTo>
                  <a:lnTo>
                    <a:pt x="4" y="1959"/>
                  </a:lnTo>
                  <a:lnTo>
                    <a:pt x="1" y="1968"/>
                  </a:lnTo>
                  <a:lnTo>
                    <a:pt x="0" y="1979"/>
                  </a:lnTo>
                  <a:lnTo>
                    <a:pt x="3" y="1990"/>
                  </a:lnTo>
                  <a:lnTo>
                    <a:pt x="10" y="2004"/>
                  </a:lnTo>
                  <a:lnTo>
                    <a:pt x="879" y="2273"/>
                  </a:lnTo>
                  <a:lnTo>
                    <a:pt x="884" y="2276"/>
                  </a:lnTo>
                  <a:lnTo>
                    <a:pt x="890" y="2282"/>
                  </a:lnTo>
                  <a:lnTo>
                    <a:pt x="897" y="2288"/>
                  </a:lnTo>
                  <a:lnTo>
                    <a:pt x="902" y="2295"/>
                  </a:lnTo>
                  <a:lnTo>
                    <a:pt x="909" y="2303"/>
                  </a:lnTo>
                  <a:lnTo>
                    <a:pt x="916" y="2311"/>
                  </a:lnTo>
                  <a:lnTo>
                    <a:pt x="923" y="2320"/>
                  </a:lnTo>
                  <a:lnTo>
                    <a:pt x="929" y="2329"/>
                  </a:lnTo>
                  <a:lnTo>
                    <a:pt x="1272" y="2467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4203" name="AutoShap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</a:rPr>
              <a:t>Matrículas </a:t>
            </a:r>
            <a:r>
              <a:rPr lang="pt-BR" sz="3200" b="1" dirty="0">
                <a:solidFill>
                  <a:schemeClr val="bg1"/>
                </a:solidFill>
                <a:latin typeface="Verdana" pitchFamily="34" charset="0"/>
              </a:rPr>
              <a:t>por </a:t>
            </a:r>
            <a:r>
              <a:rPr lang="pt-BR" sz="3200" b="1" dirty="0" smtClean="0">
                <a:solidFill>
                  <a:schemeClr val="bg1"/>
                </a:solidFill>
                <a:latin typeface="Verdana" pitchFamily="34" charset="0"/>
              </a:rPr>
              <a:t>região - 2011</a:t>
            </a:r>
            <a:endParaRPr lang="pt-BR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75113" y="4802188"/>
            <a:ext cx="3640137" cy="2055812"/>
            <a:chOff x="2567" y="3025"/>
            <a:chExt cx="2293" cy="1295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567" y="3025"/>
              <a:ext cx="922" cy="1055"/>
              <a:chOff x="2392" y="2966"/>
              <a:chExt cx="797" cy="645"/>
            </a:xfrm>
          </p:grpSpPr>
          <p:sp>
            <p:nvSpPr>
              <p:cNvPr id="2083" name="Freeform 14"/>
              <p:cNvSpPr>
                <a:spLocks/>
              </p:cNvSpPr>
              <p:nvPr/>
            </p:nvSpPr>
            <p:spPr bwMode="auto">
              <a:xfrm rot="-5432">
                <a:off x="2635" y="2966"/>
                <a:ext cx="554" cy="225"/>
              </a:xfrm>
              <a:custGeom>
                <a:avLst/>
                <a:gdLst>
                  <a:gd name="T0" fmla="*/ 9 w 1100"/>
                  <a:gd name="T1" fmla="*/ 0 h 793"/>
                  <a:gd name="T2" fmla="*/ 9 w 1100"/>
                  <a:gd name="T3" fmla="*/ 0 h 793"/>
                  <a:gd name="T4" fmla="*/ 10 w 1100"/>
                  <a:gd name="T5" fmla="*/ 0 h 793"/>
                  <a:gd name="T6" fmla="*/ 10 w 1100"/>
                  <a:gd name="T7" fmla="*/ 0 h 793"/>
                  <a:gd name="T8" fmla="*/ 11 w 1100"/>
                  <a:gd name="T9" fmla="*/ 0 h 793"/>
                  <a:gd name="T10" fmla="*/ 17 w 1100"/>
                  <a:gd name="T11" fmla="*/ 0 h 793"/>
                  <a:gd name="T12" fmla="*/ 18 w 1100"/>
                  <a:gd name="T13" fmla="*/ 0 h 793"/>
                  <a:gd name="T14" fmla="*/ 18 w 1100"/>
                  <a:gd name="T15" fmla="*/ 0 h 793"/>
                  <a:gd name="T16" fmla="*/ 18 w 1100"/>
                  <a:gd name="T17" fmla="*/ 0 h 793"/>
                  <a:gd name="T18" fmla="*/ 18 w 1100"/>
                  <a:gd name="T19" fmla="*/ 0 h 793"/>
                  <a:gd name="T20" fmla="*/ 18 w 1100"/>
                  <a:gd name="T21" fmla="*/ 0 h 793"/>
                  <a:gd name="T22" fmla="*/ 17 w 1100"/>
                  <a:gd name="T23" fmla="*/ 0 h 793"/>
                  <a:gd name="T24" fmla="*/ 17 w 1100"/>
                  <a:gd name="T25" fmla="*/ 0 h 793"/>
                  <a:gd name="T26" fmla="*/ 17 w 1100"/>
                  <a:gd name="T27" fmla="*/ 0 h 793"/>
                  <a:gd name="T28" fmla="*/ 17 w 1100"/>
                  <a:gd name="T29" fmla="*/ 0 h 793"/>
                  <a:gd name="T30" fmla="*/ 17 w 1100"/>
                  <a:gd name="T31" fmla="*/ 0 h 793"/>
                  <a:gd name="T32" fmla="*/ 17 w 1100"/>
                  <a:gd name="T33" fmla="*/ 0 h 793"/>
                  <a:gd name="T34" fmla="*/ 15 w 1100"/>
                  <a:gd name="T35" fmla="*/ 0 h 793"/>
                  <a:gd name="T36" fmla="*/ 15 w 1100"/>
                  <a:gd name="T37" fmla="*/ 0 h 793"/>
                  <a:gd name="T38" fmla="*/ 15 w 1100"/>
                  <a:gd name="T39" fmla="*/ 0 h 793"/>
                  <a:gd name="T40" fmla="*/ 15 w 1100"/>
                  <a:gd name="T41" fmla="*/ 0 h 793"/>
                  <a:gd name="T42" fmla="*/ 15 w 1100"/>
                  <a:gd name="T43" fmla="*/ 0 h 793"/>
                  <a:gd name="T44" fmla="*/ 14 w 1100"/>
                  <a:gd name="T45" fmla="*/ 0 h 793"/>
                  <a:gd name="T46" fmla="*/ 14 w 1100"/>
                  <a:gd name="T47" fmla="*/ 0 h 793"/>
                  <a:gd name="T48" fmla="*/ 14 w 1100"/>
                  <a:gd name="T49" fmla="*/ 0 h 793"/>
                  <a:gd name="T50" fmla="*/ 13 w 1100"/>
                  <a:gd name="T51" fmla="*/ 0 h 793"/>
                  <a:gd name="T52" fmla="*/ 4 w 1100"/>
                  <a:gd name="T53" fmla="*/ 0 h 793"/>
                  <a:gd name="T54" fmla="*/ 3 w 1100"/>
                  <a:gd name="T55" fmla="*/ 0 h 793"/>
                  <a:gd name="T56" fmla="*/ 2 w 1100"/>
                  <a:gd name="T57" fmla="*/ 0 h 793"/>
                  <a:gd name="T58" fmla="*/ 2 w 1100"/>
                  <a:gd name="T59" fmla="*/ 0 h 793"/>
                  <a:gd name="T60" fmla="*/ 2 w 1100"/>
                  <a:gd name="T61" fmla="*/ 0 h 793"/>
                  <a:gd name="T62" fmla="*/ 1 w 1100"/>
                  <a:gd name="T63" fmla="*/ 0 h 793"/>
                  <a:gd name="T64" fmla="*/ 1 w 1100"/>
                  <a:gd name="T65" fmla="*/ 0 h 793"/>
                  <a:gd name="T66" fmla="*/ 1 w 1100"/>
                  <a:gd name="T67" fmla="*/ 0 h 793"/>
                  <a:gd name="T68" fmla="*/ 0 w 1100"/>
                  <a:gd name="T69" fmla="*/ 0 h 793"/>
                  <a:gd name="T70" fmla="*/ 1 w 1100"/>
                  <a:gd name="T71" fmla="*/ 0 h 793"/>
                  <a:gd name="T72" fmla="*/ 1 w 1100"/>
                  <a:gd name="T73" fmla="*/ 0 h 793"/>
                  <a:gd name="T74" fmla="*/ 1 w 1100"/>
                  <a:gd name="T75" fmla="*/ 0 h 793"/>
                  <a:gd name="T76" fmla="*/ 2 w 1100"/>
                  <a:gd name="T77" fmla="*/ 0 h 793"/>
                  <a:gd name="T78" fmla="*/ 2 w 1100"/>
                  <a:gd name="T79" fmla="*/ 0 h 793"/>
                  <a:gd name="T80" fmla="*/ 2 w 1100"/>
                  <a:gd name="T81" fmla="*/ 0 h 793"/>
                  <a:gd name="T82" fmla="*/ 2 w 1100"/>
                  <a:gd name="T83" fmla="*/ 0 h 793"/>
                  <a:gd name="T84" fmla="*/ 2 w 1100"/>
                  <a:gd name="T85" fmla="*/ 0 h 793"/>
                  <a:gd name="T86" fmla="*/ 3 w 1100"/>
                  <a:gd name="T87" fmla="*/ 0 h 793"/>
                  <a:gd name="T88" fmla="*/ 3 w 1100"/>
                  <a:gd name="T89" fmla="*/ 0 h 793"/>
                  <a:gd name="T90" fmla="*/ 3 w 1100"/>
                  <a:gd name="T91" fmla="*/ 0 h 793"/>
                  <a:gd name="T92" fmla="*/ 3 w 1100"/>
                  <a:gd name="T93" fmla="*/ 0 h 793"/>
                  <a:gd name="T94" fmla="*/ 3 w 1100"/>
                  <a:gd name="T95" fmla="*/ 0 h 793"/>
                  <a:gd name="T96" fmla="*/ 3 w 1100"/>
                  <a:gd name="T97" fmla="*/ 0 h 793"/>
                  <a:gd name="T98" fmla="*/ 3 w 1100"/>
                  <a:gd name="T99" fmla="*/ 0 h 793"/>
                  <a:gd name="T100" fmla="*/ 4 w 1100"/>
                  <a:gd name="T101" fmla="*/ 0 h 7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00"/>
                  <a:gd name="T154" fmla="*/ 0 h 793"/>
                  <a:gd name="T155" fmla="*/ 1100 w 1100"/>
                  <a:gd name="T156" fmla="*/ 793 h 7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00" h="793">
                    <a:moveTo>
                      <a:pt x="434" y="793"/>
                    </a:moveTo>
                    <a:lnTo>
                      <a:pt x="520" y="793"/>
                    </a:lnTo>
                    <a:lnTo>
                      <a:pt x="541" y="789"/>
                    </a:lnTo>
                    <a:lnTo>
                      <a:pt x="557" y="778"/>
                    </a:lnTo>
                    <a:lnTo>
                      <a:pt x="571" y="766"/>
                    </a:lnTo>
                    <a:lnTo>
                      <a:pt x="583" y="751"/>
                    </a:lnTo>
                    <a:lnTo>
                      <a:pt x="594" y="735"/>
                    </a:lnTo>
                    <a:lnTo>
                      <a:pt x="605" y="717"/>
                    </a:lnTo>
                    <a:lnTo>
                      <a:pt x="617" y="701"/>
                    </a:lnTo>
                    <a:lnTo>
                      <a:pt x="629" y="686"/>
                    </a:lnTo>
                    <a:lnTo>
                      <a:pt x="1065" y="630"/>
                    </a:lnTo>
                    <a:lnTo>
                      <a:pt x="1069" y="621"/>
                    </a:lnTo>
                    <a:lnTo>
                      <a:pt x="1072" y="613"/>
                    </a:lnTo>
                    <a:lnTo>
                      <a:pt x="1078" y="606"/>
                    </a:lnTo>
                    <a:lnTo>
                      <a:pt x="1082" y="599"/>
                    </a:lnTo>
                    <a:lnTo>
                      <a:pt x="1088" y="591"/>
                    </a:lnTo>
                    <a:lnTo>
                      <a:pt x="1093" y="583"/>
                    </a:lnTo>
                    <a:lnTo>
                      <a:pt x="1097" y="572"/>
                    </a:lnTo>
                    <a:lnTo>
                      <a:pt x="1100" y="560"/>
                    </a:lnTo>
                    <a:lnTo>
                      <a:pt x="1098" y="547"/>
                    </a:lnTo>
                    <a:lnTo>
                      <a:pt x="1094" y="540"/>
                    </a:lnTo>
                    <a:lnTo>
                      <a:pt x="1088" y="537"/>
                    </a:lnTo>
                    <a:lnTo>
                      <a:pt x="1080" y="536"/>
                    </a:lnTo>
                    <a:lnTo>
                      <a:pt x="1071" y="536"/>
                    </a:lnTo>
                    <a:lnTo>
                      <a:pt x="1062" y="536"/>
                    </a:lnTo>
                    <a:lnTo>
                      <a:pt x="1052" y="532"/>
                    </a:lnTo>
                    <a:lnTo>
                      <a:pt x="1043" y="526"/>
                    </a:lnTo>
                    <a:lnTo>
                      <a:pt x="1034" y="523"/>
                    </a:lnTo>
                    <a:lnTo>
                      <a:pt x="1029" y="516"/>
                    </a:lnTo>
                    <a:lnTo>
                      <a:pt x="1026" y="507"/>
                    </a:lnTo>
                    <a:lnTo>
                      <a:pt x="1025" y="497"/>
                    </a:lnTo>
                    <a:lnTo>
                      <a:pt x="1025" y="485"/>
                    </a:lnTo>
                    <a:lnTo>
                      <a:pt x="1023" y="472"/>
                    </a:lnTo>
                    <a:lnTo>
                      <a:pt x="1020" y="460"/>
                    </a:lnTo>
                    <a:lnTo>
                      <a:pt x="1013" y="447"/>
                    </a:lnTo>
                    <a:lnTo>
                      <a:pt x="933" y="415"/>
                    </a:lnTo>
                    <a:lnTo>
                      <a:pt x="919" y="397"/>
                    </a:lnTo>
                    <a:lnTo>
                      <a:pt x="908" y="375"/>
                    </a:lnTo>
                    <a:lnTo>
                      <a:pt x="901" y="352"/>
                    </a:lnTo>
                    <a:lnTo>
                      <a:pt x="895" y="326"/>
                    </a:lnTo>
                    <a:lnTo>
                      <a:pt x="891" y="301"/>
                    </a:lnTo>
                    <a:lnTo>
                      <a:pt x="889" y="275"/>
                    </a:lnTo>
                    <a:lnTo>
                      <a:pt x="887" y="248"/>
                    </a:lnTo>
                    <a:lnTo>
                      <a:pt x="885" y="221"/>
                    </a:lnTo>
                    <a:lnTo>
                      <a:pt x="881" y="195"/>
                    </a:lnTo>
                    <a:lnTo>
                      <a:pt x="876" y="170"/>
                    </a:lnTo>
                    <a:lnTo>
                      <a:pt x="871" y="146"/>
                    </a:lnTo>
                    <a:lnTo>
                      <a:pt x="860" y="124"/>
                    </a:lnTo>
                    <a:lnTo>
                      <a:pt x="848" y="103"/>
                    </a:lnTo>
                    <a:lnTo>
                      <a:pt x="830" y="86"/>
                    </a:lnTo>
                    <a:lnTo>
                      <a:pt x="810" y="72"/>
                    </a:lnTo>
                    <a:lnTo>
                      <a:pt x="782" y="61"/>
                    </a:lnTo>
                    <a:lnTo>
                      <a:pt x="281" y="0"/>
                    </a:lnTo>
                    <a:lnTo>
                      <a:pt x="194" y="45"/>
                    </a:lnTo>
                    <a:lnTo>
                      <a:pt x="174" y="69"/>
                    </a:lnTo>
                    <a:lnTo>
                      <a:pt x="155" y="95"/>
                    </a:lnTo>
                    <a:lnTo>
                      <a:pt x="138" y="122"/>
                    </a:lnTo>
                    <a:lnTo>
                      <a:pt x="123" y="150"/>
                    </a:lnTo>
                    <a:lnTo>
                      <a:pt x="111" y="179"/>
                    </a:lnTo>
                    <a:lnTo>
                      <a:pt x="98" y="209"/>
                    </a:lnTo>
                    <a:lnTo>
                      <a:pt x="88" y="240"/>
                    </a:lnTo>
                    <a:lnTo>
                      <a:pt x="77" y="271"/>
                    </a:lnTo>
                    <a:lnTo>
                      <a:pt x="68" y="303"/>
                    </a:lnTo>
                    <a:lnTo>
                      <a:pt x="59" y="336"/>
                    </a:lnTo>
                    <a:lnTo>
                      <a:pt x="51" y="368"/>
                    </a:lnTo>
                    <a:lnTo>
                      <a:pt x="42" y="401"/>
                    </a:lnTo>
                    <a:lnTo>
                      <a:pt x="32" y="433"/>
                    </a:lnTo>
                    <a:lnTo>
                      <a:pt x="22" y="467"/>
                    </a:lnTo>
                    <a:lnTo>
                      <a:pt x="12" y="499"/>
                    </a:lnTo>
                    <a:lnTo>
                      <a:pt x="0" y="531"/>
                    </a:lnTo>
                    <a:lnTo>
                      <a:pt x="5" y="549"/>
                    </a:lnTo>
                    <a:lnTo>
                      <a:pt x="13" y="559"/>
                    </a:lnTo>
                    <a:lnTo>
                      <a:pt x="23" y="560"/>
                    </a:lnTo>
                    <a:lnTo>
                      <a:pt x="35" y="555"/>
                    </a:lnTo>
                    <a:lnTo>
                      <a:pt x="47" y="548"/>
                    </a:lnTo>
                    <a:lnTo>
                      <a:pt x="61" y="540"/>
                    </a:lnTo>
                    <a:lnTo>
                      <a:pt x="75" y="533"/>
                    </a:lnTo>
                    <a:lnTo>
                      <a:pt x="86" y="531"/>
                    </a:lnTo>
                    <a:lnTo>
                      <a:pt x="92" y="531"/>
                    </a:lnTo>
                    <a:lnTo>
                      <a:pt x="97" y="533"/>
                    </a:lnTo>
                    <a:lnTo>
                      <a:pt x="102" y="536"/>
                    </a:lnTo>
                    <a:lnTo>
                      <a:pt x="107" y="539"/>
                    </a:lnTo>
                    <a:lnTo>
                      <a:pt x="112" y="544"/>
                    </a:lnTo>
                    <a:lnTo>
                      <a:pt x="117" y="548"/>
                    </a:lnTo>
                    <a:lnTo>
                      <a:pt x="122" y="554"/>
                    </a:lnTo>
                    <a:lnTo>
                      <a:pt x="128" y="560"/>
                    </a:lnTo>
                    <a:lnTo>
                      <a:pt x="136" y="567"/>
                    </a:lnTo>
                    <a:lnTo>
                      <a:pt x="142" y="575"/>
                    </a:lnTo>
                    <a:lnTo>
                      <a:pt x="145" y="585"/>
                    </a:lnTo>
                    <a:lnTo>
                      <a:pt x="148" y="597"/>
                    </a:lnTo>
                    <a:lnTo>
                      <a:pt x="150" y="610"/>
                    </a:lnTo>
                    <a:lnTo>
                      <a:pt x="151" y="624"/>
                    </a:lnTo>
                    <a:lnTo>
                      <a:pt x="151" y="638"/>
                    </a:lnTo>
                    <a:lnTo>
                      <a:pt x="151" y="653"/>
                    </a:lnTo>
                    <a:lnTo>
                      <a:pt x="157" y="664"/>
                    </a:lnTo>
                    <a:lnTo>
                      <a:pt x="162" y="674"/>
                    </a:lnTo>
                    <a:lnTo>
                      <a:pt x="169" y="682"/>
                    </a:lnTo>
                    <a:lnTo>
                      <a:pt x="176" y="691"/>
                    </a:lnTo>
                    <a:lnTo>
                      <a:pt x="183" y="699"/>
                    </a:lnTo>
                    <a:lnTo>
                      <a:pt x="190" y="711"/>
                    </a:lnTo>
                    <a:lnTo>
                      <a:pt x="197" y="723"/>
                    </a:lnTo>
                    <a:lnTo>
                      <a:pt x="203" y="739"/>
                    </a:lnTo>
                    <a:lnTo>
                      <a:pt x="434" y="793"/>
                    </a:lnTo>
                    <a:close/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" name="Freeform 15"/>
              <p:cNvSpPr>
                <a:spLocks/>
              </p:cNvSpPr>
              <p:nvPr/>
            </p:nvSpPr>
            <p:spPr bwMode="auto">
              <a:xfrm rot="-5432">
                <a:off x="2392" y="3234"/>
                <a:ext cx="652" cy="377"/>
              </a:xfrm>
              <a:custGeom>
                <a:avLst/>
                <a:gdLst>
                  <a:gd name="T0" fmla="*/ 12 w 1297"/>
                  <a:gd name="T1" fmla="*/ 1 h 1316"/>
                  <a:gd name="T2" fmla="*/ 13 w 1297"/>
                  <a:gd name="T3" fmla="*/ 1 h 1316"/>
                  <a:gd name="T4" fmla="*/ 15 w 1297"/>
                  <a:gd name="T5" fmla="*/ 1 h 1316"/>
                  <a:gd name="T6" fmla="*/ 16 w 1297"/>
                  <a:gd name="T7" fmla="*/ 1 h 1316"/>
                  <a:gd name="T8" fmla="*/ 17 w 1297"/>
                  <a:gd name="T9" fmla="*/ 1 h 1316"/>
                  <a:gd name="T10" fmla="*/ 19 w 1297"/>
                  <a:gd name="T11" fmla="*/ 0 h 1316"/>
                  <a:gd name="T12" fmla="*/ 19 w 1297"/>
                  <a:gd name="T13" fmla="*/ 0 h 1316"/>
                  <a:gd name="T14" fmla="*/ 19 w 1297"/>
                  <a:gd name="T15" fmla="*/ 0 h 1316"/>
                  <a:gd name="T16" fmla="*/ 20 w 1297"/>
                  <a:gd name="T17" fmla="*/ 0 h 1316"/>
                  <a:gd name="T18" fmla="*/ 20 w 1297"/>
                  <a:gd name="T19" fmla="*/ 0 h 1316"/>
                  <a:gd name="T20" fmla="*/ 21 w 1297"/>
                  <a:gd name="T21" fmla="*/ 0 h 1316"/>
                  <a:gd name="T22" fmla="*/ 21 w 1297"/>
                  <a:gd name="T23" fmla="*/ 0 h 1316"/>
                  <a:gd name="T24" fmla="*/ 21 w 1297"/>
                  <a:gd name="T25" fmla="*/ 0 h 1316"/>
                  <a:gd name="T26" fmla="*/ 20 w 1297"/>
                  <a:gd name="T27" fmla="*/ 0 h 1316"/>
                  <a:gd name="T28" fmla="*/ 20 w 1297"/>
                  <a:gd name="T29" fmla="*/ 0 h 1316"/>
                  <a:gd name="T30" fmla="*/ 20 w 1297"/>
                  <a:gd name="T31" fmla="*/ 0 h 1316"/>
                  <a:gd name="T32" fmla="*/ 20 w 1297"/>
                  <a:gd name="T33" fmla="*/ 0 h 1316"/>
                  <a:gd name="T34" fmla="*/ 20 w 1297"/>
                  <a:gd name="T35" fmla="*/ 0 h 1316"/>
                  <a:gd name="T36" fmla="*/ 20 w 1297"/>
                  <a:gd name="T37" fmla="*/ 0 h 1316"/>
                  <a:gd name="T38" fmla="*/ 20 w 1297"/>
                  <a:gd name="T39" fmla="*/ 0 h 1316"/>
                  <a:gd name="T40" fmla="*/ 18 w 1297"/>
                  <a:gd name="T41" fmla="*/ 0 h 1316"/>
                  <a:gd name="T42" fmla="*/ 13 w 1297"/>
                  <a:gd name="T43" fmla="*/ 0 h 1316"/>
                  <a:gd name="T44" fmla="*/ 13 w 1297"/>
                  <a:gd name="T45" fmla="*/ 0 h 1316"/>
                  <a:gd name="T46" fmla="*/ 12 w 1297"/>
                  <a:gd name="T47" fmla="*/ 0 h 1316"/>
                  <a:gd name="T48" fmla="*/ 8 w 1297"/>
                  <a:gd name="T49" fmla="*/ 0 h 1316"/>
                  <a:gd name="T50" fmla="*/ 7 w 1297"/>
                  <a:gd name="T51" fmla="*/ 0 h 1316"/>
                  <a:gd name="T52" fmla="*/ 5 w 1297"/>
                  <a:gd name="T53" fmla="*/ 0 h 1316"/>
                  <a:gd name="T54" fmla="*/ 4 w 1297"/>
                  <a:gd name="T55" fmla="*/ 0 h 1316"/>
                  <a:gd name="T56" fmla="*/ 3 w 1297"/>
                  <a:gd name="T57" fmla="*/ 0 h 1316"/>
                  <a:gd name="T58" fmla="*/ 1 w 1297"/>
                  <a:gd name="T59" fmla="*/ 0 h 1316"/>
                  <a:gd name="T60" fmla="*/ 2 w 1297"/>
                  <a:gd name="T61" fmla="*/ 0 h 1316"/>
                  <a:gd name="T62" fmla="*/ 3 w 1297"/>
                  <a:gd name="T63" fmla="*/ 0 h 1316"/>
                  <a:gd name="T64" fmla="*/ 4 w 1297"/>
                  <a:gd name="T65" fmla="*/ 0 h 1316"/>
                  <a:gd name="T66" fmla="*/ 4 w 1297"/>
                  <a:gd name="T67" fmla="*/ 0 h 1316"/>
                  <a:gd name="T68" fmla="*/ 5 w 1297"/>
                  <a:gd name="T69" fmla="*/ 0 h 1316"/>
                  <a:gd name="T70" fmla="*/ 5 w 1297"/>
                  <a:gd name="T71" fmla="*/ 0 h 1316"/>
                  <a:gd name="T72" fmla="*/ 5 w 1297"/>
                  <a:gd name="T73" fmla="*/ 0 h 1316"/>
                  <a:gd name="T74" fmla="*/ 6 w 1297"/>
                  <a:gd name="T75" fmla="*/ 0 h 1316"/>
                  <a:gd name="T76" fmla="*/ 7 w 1297"/>
                  <a:gd name="T77" fmla="*/ 0 h 1316"/>
                  <a:gd name="T78" fmla="*/ 9 w 1297"/>
                  <a:gd name="T79" fmla="*/ 1 h 1316"/>
                  <a:gd name="T80" fmla="*/ 10 w 1297"/>
                  <a:gd name="T81" fmla="*/ 1 h 1316"/>
                  <a:gd name="T82" fmla="*/ 11 w 1297"/>
                  <a:gd name="T83" fmla="*/ 1 h 1316"/>
                  <a:gd name="T84" fmla="*/ 11 w 1297"/>
                  <a:gd name="T85" fmla="*/ 1 h 1316"/>
                  <a:gd name="T86" fmla="*/ 12 w 1297"/>
                  <a:gd name="T87" fmla="*/ 1 h 1316"/>
                  <a:gd name="T88" fmla="*/ 12 w 1297"/>
                  <a:gd name="T89" fmla="*/ 1 h 1316"/>
                  <a:gd name="T90" fmla="*/ 12 w 1297"/>
                  <a:gd name="T91" fmla="*/ 1 h 1316"/>
                  <a:gd name="T92" fmla="*/ 13 w 1297"/>
                  <a:gd name="T93" fmla="*/ 1 h 1316"/>
                  <a:gd name="T94" fmla="*/ 13 w 1297"/>
                  <a:gd name="T95" fmla="*/ 1 h 1316"/>
                  <a:gd name="T96" fmla="*/ 13 w 1297"/>
                  <a:gd name="T97" fmla="*/ 1 h 1316"/>
                  <a:gd name="T98" fmla="*/ 12 w 1297"/>
                  <a:gd name="T99" fmla="*/ 1 h 1316"/>
                  <a:gd name="T100" fmla="*/ 11 w 1297"/>
                  <a:gd name="T101" fmla="*/ 1 h 1316"/>
                  <a:gd name="T102" fmla="*/ 11 w 1297"/>
                  <a:gd name="T103" fmla="*/ 1 h 1316"/>
                  <a:gd name="T104" fmla="*/ 11 w 1297"/>
                  <a:gd name="T105" fmla="*/ 1 h 1316"/>
                  <a:gd name="T106" fmla="*/ 11 w 1297"/>
                  <a:gd name="T107" fmla="*/ 1 h 1316"/>
                  <a:gd name="T108" fmla="*/ 12 w 1297"/>
                  <a:gd name="T109" fmla="*/ 1 h 1316"/>
                  <a:gd name="T110" fmla="*/ 12 w 1297"/>
                  <a:gd name="T111" fmla="*/ 1 h 13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7"/>
                  <a:gd name="T169" fmla="*/ 0 h 1316"/>
                  <a:gd name="T170" fmla="*/ 1297 w 1297"/>
                  <a:gd name="T171" fmla="*/ 1316 h 13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7" h="1316">
                    <a:moveTo>
                      <a:pt x="723" y="1300"/>
                    </a:moveTo>
                    <a:lnTo>
                      <a:pt x="723" y="1300"/>
                    </a:lnTo>
                    <a:lnTo>
                      <a:pt x="746" y="1264"/>
                    </a:lnTo>
                    <a:lnTo>
                      <a:pt x="769" y="1228"/>
                    </a:lnTo>
                    <a:lnTo>
                      <a:pt x="791" y="1192"/>
                    </a:lnTo>
                    <a:lnTo>
                      <a:pt x="814" y="1156"/>
                    </a:lnTo>
                    <a:lnTo>
                      <a:pt x="837" y="1119"/>
                    </a:lnTo>
                    <a:lnTo>
                      <a:pt x="861" y="1082"/>
                    </a:lnTo>
                    <a:lnTo>
                      <a:pt x="885" y="1047"/>
                    </a:lnTo>
                    <a:lnTo>
                      <a:pt x="909" y="1011"/>
                    </a:lnTo>
                    <a:lnTo>
                      <a:pt x="935" y="975"/>
                    </a:lnTo>
                    <a:lnTo>
                      <a:pt x="962" y="941"/>
                    </a:lnTo>
                    <a:lnTo>
                      <a:pt x="990" y="907"/>
                    </a:lnTo>
                    <a:lnTo>
                      <a:pt x="1019" y="874"/>
                    </a:lnTo>
                    <a:lnTo>
                      <a:pt x="1050" y="843"/>
                    </a:lnTo>
                    <a:lnTo>
                      <a:pt x="1082" y="813"/>
                    </a:lnTo>
                    <a:lnTo>
                      <a:pt x="1116" y="784"/>
                    </a:lnTo>
                    <a:lnTo>
                      <a:pt x="1152" y="757"/>
                    </a:lnTo>
                    <a:lnTo>
                      <a:pt x="1161" y="736"/>
                    </a:lnTo>
                    <a:lnTo>
                      <a:pt x="1170" y="717"/>
                    </a:lnTo>
                    <a:lnTo>
                      <a:pt x="1180" y="698"/>
                    </a:lnTo>
                    <a:lnTo>
                      <a:pt x="1189" y="680"/>
                    </a:lnTo>
                    <a:lnTo>
                      <a:pt x="1198" y="662"/>
                    </a:lnTo>
                    <a:lnTo>
                      <a:pt x="1207" y="645"/>
                    </a:lnTo>
                    <a:lnTo>
                      <a:pt x="1215" y="629"/>
                    </a:lnTo>
                    <a:lnTo>
                      <a:pt x="1224" y="613"/>
                    </a:lnTo>
                    <a:lnTo>
                      <a:pt x="1234" y="597"/>
                    </a:lnTo>
                    <a:lnTo>
                      <a:pt x="1242" y="582"/>
                    </a:lnTo>
                    <a:lnTo>
                      <a:pt x="1251" y="567"/>
                    </a:lnTo>
                    <a:lnTo>
                      <a:pt x="1260" y="552"/>
                    </a:lnTo>
                    <a:lnTo>
                      <a:pt x="1269" y="538"/>
                    </a:lnTo>
                    <a:lnTo>
                      <a:pt x="1279" y="524"/>
                    </a:lnTo>
                    <a:lnTo>
                      <a:pt x="1288" y="511"/>
                    </a:lnTo>
                    <a:lnTo>
                      <a:pt x="1297" y="497"/>
                    </a:lnTo>
                    <a:lnTo>
                      <a:pt x="1295" y="483"/>
                    </a:lnTo>
                    <a:lnTo>
                      <a:pt x="1290" y="475"/>
                    </a:lnTo>
                    <a:lnTo>
                      <a:pt x="1282" y="474"/>
                    </a:lnTo>
                    <a:lnTo>
                      <a:pt x="1272" y="474"/>
                    </a:lnTo>
                    <a:lnTo>
                      <a:pt x="1260" y="476"/>
                    </a:lnTo>
                    <a:lnTo>
                      <a:pt x="1247" y="476"/>
                    </a:lnTo>
                    <a:lnTo>
                      <a:pt x="1235" y="473"/>
                    </a:lnTo>
                    <a:lnTo>
                      <a:pt x="1223" y="463"/>
                    </a:lnTo>
                    <a:lnTo>
                      <a:pt x="1214" y="455"/>
                    </a:lnTo>
                    <a:lnTo>
                      <a:pt x="1208" y="445"/>
                    </a:lnTo>
                    <a:lnTo>
                      <a:pt x="1205" y="432"/>
                    </a:lnTo>
                    <a:lnTo>
                      <a:pt x="1204" y="417"/>
                    </a:lnTo>
                    <a:lnTo>
                      <a:pt x="1204" y="401"/>
                    </a:lnTo>
                    <a:lnTo>
                      <a:pt x="1205" y="385"/>
                    </a:lnTo>
                    <a:lnTo>
                      <a:pt x="1206" y="369"/>
                    </a:lnTo>
                    <a:lnTo>
                      <a:pt x="1208" y="354"/>
                    </a:lnTo>
                    <a:lnTo>
                      <a:pt x="1212" y="351"/>
                    </a:lnTo>
                    <a:lnTo>
                      <a:pt x="1216" y="347"/>
                    </a:lnTo>
                    <a:lnTo>
                      <a:pt x="1221" y="344"/>
                    </a:lnTo>
                    <a:lnTo>
                      <a:pt x="1226" y="339"/>
                    </a:lnTo>
                    <a:lnTo>
                      <a:pt x="1230" y="335"/>
                    </a:lnTo>
                    <a:lnTo>
                      <a:pt x="1235" y="331"/>
                    </a:lnTo>
                    <a:lnTo>
                      <a:pt x="1239" y="328"/>
                    </a:lnTo>
                    <a:lnTo>
                      <a:pt x="1245" y="325"/>
                    </a:lnTo>
                    <a:lnTo>
                      <a:pt x="1088" y="187"/>
                    </a:lnTo>
                    <a:lnTo>
                      <a:pt x="812" y="71"/>
                    </a:lnTo>
                    <a:lnTo>
                      <a:pt x="801" y="68"/>
                    </a:lnTo>
                    <a:lnTo>
                      <a:pt x="793" y="64"/>
                    </a:lnTo>
                    <a:lnTo>
                      <a:pt x="785" y="61"/>
                    </a:lnTo>
                    <a:lnTo>
                      <a:pt x="778" y="55"/>
                    </a:lnTo>
                    <a:lnTo>
                      <a:pt x="771" y="49"/>
                    </a:lnTo>
                    <a:lnTo>
                      <a:pt x="763" y="42"/>
                    </a:lnTo>
                    <a:lnTo>
                      <a:pt x="755" y="33"/>
                    </a:lnTo>
                    <a:lnTo>
                      <a:pt x="745" y="22"/>
                    </a:lnTo>
                    <a:lnTo>
                      <a:pt x="614" y="0"/>
                    </a:lnTo>
                    <a:lnTo>
                      <a:pt x="463" y="63"/>
                    </a:lnTo>
                    <a:lnTo>
                      <a:pt x="431" y="91"/>
                    </a:lnTo>
                    <a:lnTo>
                      <a:pt x="401" y="118"/>
                    </a:lnTo>
                    <a:lnTo>
                      <a:pt x="371" y="147"/>
                    </a:lnTo>
                    <a:lnTo>
                      <a:pt x="341" y="178"/>
                    </a:lnTo>
                    <a:lnTo>
                      <a:pt x="312" y="209"/>
                    </a:lnTo>
                    <a:lnTo>
                      <a:pt x="285" y="241"/>
                    </a:lnTo>
                    <a:lnTo>
                      <a:pt x="257" y="274"/>
                    </a:lnTo>
                    <a:lnTo>
                      <a:pt x="230" y="308"/>
                    </a:lnTo>
                    <a:lnTo>
                      <a:pt x="202" y="343"/>
                    </a:lnTo>
                    <a:lnTo>
                      <a:pt x="174" y="378"/>
                    </a:lnTo>
                    <a:lnTo>
                      <a:pt x="147" y="415"/>
                    </a:lnTo>
                    <a:lnTo>
                      <a:pt x="118" y="452"/>
                    </a:lnTo>
                    <a:lnTo>
                      <a:pt x="90" y="490"/>
                    </a:lnTo>
                    <a:lnTo>
                      <a:pt x="61" y="528"/>
                    </a:lnTo>
                    <a:lnTo>
                      <a:pt x="31" y="567"/>
                    </a:lnTo>
                    <a:lnTo>
                      <a:pt x="0" y="607"/>
                    </a:lnTo>
                    <a:lnTo>
                      <a:pt x="94" y="569"/>
                    </a:lnTo>
                    <a:lnTo>
                      <a:pt x="119" y="582"/>
                    </a:lnTo>
                    <a:lnTo>
                      <a:pt x="143" y="598"/>
                    </a:lnTo>
                    <a:lnTo>
                      <a:pt x="166" y="618"/>
                    </a:lnTo>
                    <a:lnTo>
                      <a:pt x="188" y="639"/>
                    </a:lnTo>
                    <a:lnTo>
                      <a:pt x="208" y="665"/>
                    </a:lnTo>
                    <a:lnTo>
                      <a:pt x="225" y="691"/>
                    </a:lnTo>
                    <a:lnTo>
                      <a:pt x="241" y="719"/>
                    </a:lnTo>
                    <a:lnTo>
                      <a:pt x="254" y="748"/>
                    </a:lnTo>
                    <a:lnTo>
                      <a:pt x="260" y="748"/>
                    </a:lnTo>
                    <a:lnTo>
                      <a:pt x="266" y="748"/>
                    </a:lnTo>
                    <a:lnTo>
                      <a:pt x="273" y="746"/>
                    </a:lnTo>
                    <a:lnTo>
                      <a:pt x="280" y="746"/>
                    </a:lnTo>
                    <a:lnTo>
                      <a:pt x="288" y="745"/>
                    </a:lnTo>
                    <a:lnTo>
                      <a:pt x="296" y="743"/>
                    </a:lnTo>
                    <a:lnTo>
                      <a:pt x="306" y="740"/>
                    </a:lnTo>
                    <a:lnTo>
                      <a:pt x="314" y="736"/>
                    </a:lnTo>
                    <a:lnTo>
                      <a:pt x="338" y="753"/>
                    </a:lnTo>
                    <a:lnTo>
                      <a:pt x="362" y="768"/>
                    </a:lnTo>
                    <a:lnTo>
                      <a:pt x="388" y="782"/>
                    </a:lnTo>
                    <a:lnTo>
                      <a:pt x="415" y="796"/>
                    </a:lnTo>
                    <a:lnTo>
                      <a:pt x="441" y="810"/>
                    </a:lnTo>
                    <a:lnTo>
                      <a:pt x="469" y="823"/>
                    </a:lnTo>
                    <a:lnTo>
                      <a:pt x="495" y="837"/>
                    </a:lnTo>
                    <a:lnTo>
                      <a:pt x="522" y="852"/>
                    </a:lnTo>
                    <a:lnTo>
                      <a:pt x="548" y="868"/>
                    </a:lnTo>
                    <a:lnTo>
                      <a:pt x="574" y="886"/>
                    </a:lnTo>
                    <a:lnTo>
                      <a:pt x="597" y="905"/>
                    </a:lnTo>
                    <a:lnTo>
                      <a:pt x="620" y="926"/>
                    </a:lnTo>
                    <a:lnTo>
                      <a:pt x="640" y="950"/>
                    </a:lnTo>
                    <a:lnTo>
                      <a:pt x="659" y="976"/>
                    </a:lnTo>
                    <a:lnTo>
                      <a:pt x="675" y="1006"/>
                    </a:lnTo>
                    <a:lnTo>
                      <a:pt x="689" y="1040"/>
                    </a:lnTo>
                    <a:lnTo>
                      <a:pt x="692" y="1045"/>
                    </a:lnTo>
                    <a:lnTo>
                      <a:pt x="698" y="1049"/>
                    </a:lnTo>
                    <a:lnTo>
                      <a:pt x="703" y="1052"/>
                    </a:lnTo>
                    <a:lnTo>
                      <a:pt x="712" y="1056"/>
                    </a:lnTo>
                    <a:lnTo>
                      <a:pt x="720" y="1059"/>
                    </a:lnTo>
                    <a:lnTo>
                      <a:pt x="728" y="1063"/>
                    </a:lnTo>
                    <a:lnTo>
                      <a:pt x="737" y="1067"/>
                    </a:lnTo>
                    <a:lnTo>
                      <a:pt x="745" y="1073"/>
                    </a:lnTo>
                    <a:lnTo>
                      <a:pt x="753" y="1080"/>
                    </a:lnTo>
                    <a:lnTo>
                      <a:pt x="759" y="1089"/>
                    </a:lnTo>
                    <a:lnTo>
                      <a:pt x="763" y="1100"/>
                    </a:lnTo>
                    <a:lnTo>
                      <a:pt x="767" y="1110"/>
                    </a:lnTo>
                    <a:lnTo>
                      <a:pt x="768" y="1123"/>
                    </a:lnTo>
                    <a:lnTo>
                      <a:pt x="767" y="1134"/>
                    </a:lnTo>
                    <a:lnTo>
                      <a:pt x="764" y="1146"/>
                    </a:lnTo>
                    <a:lnTo>
                      <a:pt x="760" y="1157"/>
                    </a:lnTo>
                    <a:lnTo>
                      <a:pt x="751" y="1167"/>
                    </a:lnTo>
                    <a:lnTo>
                      <a:pt x="740" y="1177"/>
                    </a:lnTo>
                    <a:lnTo>
                      <a:pt x="728" y="1185"/>
                    </a:lnTo>
                    <a:lnTo>
                      <a:pt x="715" y="1194"/>
                    </a:lnTo>
                    <a:lnTo>
                      <a:pt x="703" y="1203"/>
                    </a:lnTo>
                    <a:lnTo>
                      <a:pt x="693" y="1217"/>
                    </a:lnTo>
                    <a:lnTo>
                      <a:pt x="685" y="1233"/>
                    </a:lnTo>
                    <a:lnTo>
                      <a:pt x="680" y="1255"/>
                    </a:lnTo>
                    <a:lnTo>
                      <a:pt x="683" y="1261"/>
                    </a:lnTo>
                    <a:lnTo>
                      <a:pt x="685" y="1266"/>
                    </a:lnTo>
                    <a:lnTo>
                      <a:pt x="687" y="1273"/>
                    </a:lnTo>
                    <a:lnTo>
                      <a:pt x="689" y="1281"/>
                    </a:lnTo>
                    <a:lnTo>
                      <a:pt x="691" y="1289"/>
                    </a:lnTo>
                    <a:lnTo>
                      <a:pt x="693" y="1298"/>
                    </a:lnTo>
                    <a:lnTo>
                      <a:pt x="697" y="1307"/>
                    </a:lnTo>
                    <a:lnTo>
                      <a:pt x="700" y="1316"/>
                    </a:lnTo>
                    <a:lnTo>
                      <a:pt x="703" y="1313"/>
                    </a:lnTo>
                    <a:lnTo>
                      <a:pt x="712" y="1308"/>
                    </a:lnTo>
                    <a:lnTo>
                      <a:pt x="720" y="1302"/>
                    </a:lnTo>
                    <a:lnTo>
                      <a:pt x="723" y="1300"/>
                    </a:lnTo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" name="Freeform 16"/>
              <p:cNvSpPr>
                <a:spLocks/>
              </p:cNvSpPr>
              <p:nvPr/>
            </p:nvSpPr>
            <p:spPr bwMode="auto">
              <a:xfrm rot="-5432">
                <a:off x="2734" y="3173"/>
                <a:ext cx="439" cy="181"/>
              </a:xfrm>
              <a:custGeom>
                <a:avLst/>
                <a:gdLst>
                  <a:gd name="T0" fmla="*/ 10 w 871"/>
                  <a:gd name="T1" fmla="*/ 0 h 639"/>
                  <a:gd name="T2" fmla="*/ 10 w 871"/>
                  <a:gd name="T3" fmla="*/ 0 h 639"/>
                  <a:gd name="T4" fmla="*/ 10 w 871"/>
                  <a:gd name="T5" fmla="*/ 0 h 639"/>
                  <a:gd name="T6" fmla="*/ 11 w 871"/>
                  <a:gd name="T7" fmla="*/ 0 h 639"/>
                  <a:gd name="T8" fmla="*/ 11 w 871"/>
                  <a:gd name="T9" fmla="*/ 0 h 639"/>
                  <a:gd name="T10" fmla="*/ 11 w 871"/>
                  <a:gd name="T11" fmla="*/ 0 h 639"/>
                  <a:gd name="T12" fmla="*/ 12 w 871"/>
                  <a:gd name="T13" fmla="*/ 0 h 639"/>
                  <a:gd name="T14" fmla="*/ 12 w 871"/>
                  <a:gd name="T15" fmla="*/ 0 h 639"/>
                  <a:gd name="T16" fmla="*/ 13 w 871"/>
                  <a:gd name="T17" fmla="*/ 0 h 639"/>
                  <a:gd name="T18" fmla="*/ 13 w 871"/>
                  <a:gd name="T19" fmla="*/ 0 h 639"/>
                  <a:gd name="T20" fmla="*/ 14 w 871"/>
                  <a:gd name="T21" fmla="*/ 0 h 639"/>
                  <a:gd name="T22" fmla="*/ 14 w 871"/>
                  <a:gd name="T23" fmla="*/ 0 h 639"/>
                  <a:gd name="T24" fmla="*/ 14 w 871"/>
                  <a:gd name="T25" fmla="*/ 0 h 639"/>
                  <a:gd name="T26" fmla="*/ 14 w 871"/>
                  <a:gd name="T27" fmla="*/ 0 h 639"/>
                  <a:gd name="T28" fmla="*/ 6 w 871"/>
                  <a:gd name="T29" fmla="*/ 0 h 639"/>
                  <a:gd name="T30" fmla="*/ 1 w 871"/>
                  <a:gd name="T31" fmla="*/ 0 h 639"/>
                  <a:gd name="T32" fmla="*/ 1 w 871"/>
                  <a:gd name="T33" fmla="*/ 0 h 639"/>
                  <a:gd name="T34" fmla="*/ 0 w 871"/>
                  <a:gd name="T35" fmla="*/ 0 h 639"/>
                  <a:gd name="T36" fmla="*/ 1 w 871"/>
                  <a:gd name="T37" fmla="*/ 0 h 639"/>
                  <a:gd name="T38" fmla="*/ 1 w 871"/>
                  <a:gd name="T39" fmla="*/ 0 h 639"/>
                  <a:gd name="T40" fmla="*/ 1 w 871"/>
                  <a:gd name="T41" fmla="*/ 0 h 639"/>
                  <a:gd name="T42" fmla="*/ 1 w 871"/>
                  <a:gd name="T43" fmla="*/ 0 h 639"/>
                  <a:gd name="T44" fmla="*/ 1 w 871"/>
                  <a:gd name="T45" fmla="*/ 0 h 639"/>
                  <a:gd name="T46" fmla="*/ 1 w 871"/>
                  <a:gd name="T47" fmla="*/ 0 h 639"/>
                  <a:gd name="T48" fmla="*/ 3 w 871"/>
                  <a:gd name="T49" fmla="*/ 0 h 639"/>
                  <a:gd name="T50" fmla="*/ 7 w 871"/>
                  <a:gd name="T51" fmla="*/ 0 h 639"/>
                  <a:gd name="T52" fmla="*/ 8 w 871"/>
                  <a:gd name="T53" fmla="*/ 0 h 639"/>
                  <a:gd name="T54" fmla="*/ 9 w 871"/>
                  <a:gd name="T55" fmla="*/ 0 h 639"/>
                  <a:gd name="T56" fmla="*/ 9 w 871"/>
                  <a:gd name="T57" fmla="*/ 0 h 639"/>
                  <a:gd name="T58" fmla="*/ 10 w 871"/>
                  <a:gd name="T59" fmla="*/ 0 h 639"/>
                  <a:gd name="T60" fmla="*/ 10 w 871"/>
                  <a:gd name="T61" fmla="*/ 0 h 639"/>
                  <a:gd name="T62" fmla="*/ 10 w 871"/>
                  <a:gd name="T63" fmla="*/ 0 h 639"/>
                  <a:gd name="T64" fmla="*/ 10 w 871"/>
                  <a:gd name="T65" fmla="*/ 0 h 639"/>
                  <a:gd name="T66" fmla="*/ 11 w 871"/>
                  <a:gd name="T67" fmla="*/ 0 h 639"/>
                  <a:gd name="T68" fmla="*/ 10 w 871"/>
                  <a:gd name="T69" fmla="*/ 0 h 639"/>
                  <a:gd name="T70" fmla="*/ 10 w 871"/>
                  <a:gd name="T71" fmla="*/ 0 h 639"/>
                  <a:gd name="T72" fmla="*/ 10 w 871"/>
                  <a:gd name="T73" fmla="*/ 0 h 6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1"/>
                  <a:gd name="T112" fmla="*/ 0 h 639"/>
                  <a:gd name="T113" fmla="*/ 871 w 871"/>
                  <a:gd name="T114" fmla="*/ 639 h 6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1" h="639">
                    <a:moveTo>
                      <a:pt x="589" y="639"/>
                    </a:moveTo>
                    <a:lnTo>
                      <a:pt x="589" y="639"/>
                    </a:lnTo>
                    <a:lnTo>
                      <a:pt x="597" y="639"/>
                    </a:lnTo>
                    <a:lnTo>
                      <a:pt x="607" y="638"/>
                    </a:lnTo>
                    <a:lnTo>
                      <a:pt x="615" y="635"/>
                    </a:lnTo>
                    <a:lnTo>
                      <a:pt x="623" y="633"/>
                    </a:lnTo>
                    <a:lnTo>
                      <a:pt x="631" y="629"/>
                    </a:lnTo>
                    <a:lnTo>
                      <a:pt x="639" y="626"/>
                    </a:lnTo>
                    <a:lnTo>
                      <a:pt x="646" y="621"/>
                    </a:lnTo>
                    <a:lnTo>
                      <a:pt x="651" y="616"/>
                    </a:lnTo>
                    <a:lnTo>
                      <a:pt x="665" y="598"/>
                    </a:lnTo>
                    <a:lnTo>
                      <a:pt x="679" y="581"/>
                    </a:lnTo>
                    <a:lnTo>
                      <a:pt x="695" y="564"/>
                    </a:lnTo>
                    <a:lnTo>
                      <a:pt x="711" y="545"/>
                    </a:lnTo>
                    <a:lnTo>
                      <a:pt x="727" y="528"/>
                    </a:lnTo>
                    <a:lnTo>
                      <a:pt x="745" y="510"/>
                    </a:lnTo>
                    <a:lnTo>
                      <a:pt x="762" y="491"/>
                    </a:lnTo>
                    <a:lnTo>
                      <a:pt x="779" y="473"/>
                    </a:lnTo>
                    <a:lnTo>
                      <a:pt x="795" y="453"/>
                    </a:lnTo>
                    <a:lnTo>
                      <a:pt x="810" y="433"/>
                    </a:lnTo>
                    <a:lnTo>
                      <a:pt x="824" y="411"/>
                    </a:lnTo>
                    <a:lnTo>
                      <a:pt x="838" y="388"/>
                    </a:lnTo>
                    <a:lnTo>
                      <a:pt x="849" y="364"/>
                    </a:lnTo>
                    <a:lnTo>
                      <a:pt x="858" y="338"/>
                    </a:lnTo>
                    <a:lnTo>
                      <a:pt x="867" y="312"/>
                    </a:lnTo>
                    <a:lnTo>
                      <a:pt x="871" y="283"/>
                    </a:lnTo>
                    <a:lnTo>
                      <a:pt x="850" y="0"/>
                    </a:lnTo>
                    <a:lnTo>
                      <a:pt x="479" y="0"/>
                    </a:lnTo>
                    <a:lnTo>
                      <a:pt x="350" y="116"/>
                    </a:lnTo>
                    <a:lnTo>
                      <a:pt x="20" y="70"/>
                    </a:lnTo>
                    <a:lnTo>
                      <a:pt x="10" y="76"/>
                    </a:lnTo>
                    <a:lnTo>
                      <a:pt x="4" y="85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2" y="121"/>
                    </a:lnTo>
                    <a:lnTo>
                      <a:pt x="3" y="135"/>
                    </a:lnTo>
                    <a:lnTo>
                      <a:pt x="3" y="150"/>
                    </a:lnTo>
                    <a:lnTo>
                      <a:pt x="2" y="166"/>
                    </a:lnTo>
                    <a:lnTo>
                      <a:pt x="5" y="168"/>
                    </a:lnTo>
                    <a:lnTo>
                      <a:pt x="10" y="169"/>
                    </a:lnTo>
                    <a:lnTo>
                      <a:pt x="15" y="171"/>
                    </a:lnTo>
                    <a:lnTo>
                      <a:pt x="21" y="171"/>
                    </a:lnTo>
                    <a:lnTo>
                      <a:pt x="27" y="171"/>
                    </a:lnTo>
                    <a:lnTo>
                      <a:pt x="34" y="169"/>
                    </a:lnTo>
                    <a:lnTo>
                      <a:pt x="40" y="168"/>
                    </a:lnTo>
                    <a:lnTo>
                      <a:pt x="44" y="166"/>
                    </a:lnTo>
                    <a:lnTo>
                      <a:pt x="152" y="234"/>
                    </a:lnTo>
                    <a:lnTo>
                      <a:pt x="436" y="356"/>
                    </a:lnTo>
                    <a:lnTo>
                      <a:pt x="451" y="378"/>
                    </a:lnTo>
                    <a:lnTo>
                      <a:pt x="467" y="396"/>
                    </a:lnTo>
                    <a:lnTo>
                      <a:pt x="486" y="413"/>
                    </a:lnTo>
                    <a:lnTo>
                      <a:pt x="507" y="429"/>
                    </a:lnTo>
                    <a:lnTo>
                      <a:pt x="530" y="443"/>
                    </a:lnTo>
                    <a:lnTo>
                      <a:pt x="555" y="457"/>
                    </a:lnTo>
                    <a:lnTo>
                      <a:pt x="581" y="470"/>
                    </a:lnTo>
                    <a:lnTo>
                      <a:pt x="611" y="482"/>
                    </a:lnTo>
                    <a:lnTo>
                      <a:pt x="613" y="482"/>
                    </a:lnTo>
                    <a:lnTo>
                      <a:pt x="616" y="485"/>
                    </a:lnTo>
                    <a:lnTo>
                      <a:pt x="619" y="487"/>
                    </a:lnTo>
                    <a:lnTo>
                      <a:pt x="622" y="491"/>
                    </a:lnTo>
                    <a:lnTo>
                      <a:pt x="624" y="497"/>
                    </a:lnTo>
                    <a:lnTo>
                      <a:pt x="627" y="504"/>
                    </a:lnTo>
                    <a:lnTo>
                      <a:pt x="630" y="512"/>
                    </a:lnTo>
                    <a:lnTo>
                      <a:pt x="632" y="521"/>
                    </a:lnTo>
                    <a:lnTo>
                      <a:pt x="565" y="616"/>
                    </a:lnTo>
                    <a:lnTo>
                      <a:pt x="565" y="623"/>
                    </a:lnTo>
                    <a:lnTo>
                      <a:pt x="569" y="632"/>
                    </a:lnTo>
                    <a:lnTo>
                      <a:pt x="576" y="638"/>
                    </a:lnTo>
                    <a:lnTo>
                      <a:pt x="589" y="639"/>
                    </a:lnTo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82" name="AutoShape 17"/>
            <p:cNvSpPr>
              <a:spLocks noChangeArrowheads="1"/>
            </p:cNvSpPr>
            <p:nvPr/>
          </p:nvSpPr>
          <p:spPr bwMode="auto">
            <a:xfrm>
              <a:off x="3504" y="3420"/>
              <a:ext cx="1356" cy="900"/>
            </a:xfrm>
            <a:prstGeom prst="wedgeRoundRectCallout">
              <a:avLst>
                <a:gd name="adj1" fmla="val -79708"/>
                <a:gd name="adj2" fmla="val -72472"/>
                <a:gd name="adj3" fmla="val 1666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2011: </a:t>
              </a:r>
              <a:r>
                <a:rPr lang="pt-BR" sz="1800" dirty="0" smtClean="0">
                  <a:solidFill>
                    <a:schemeClr val="bg1"/>
                  </a:solidFill>
                </a:rPr>
                <a:t>1.144.303 </a:t>
              </a:r>
            </a:p>
            <a:p>
              <a:pPr algn="ctr" eaLnBrk="0" hangingPunct="0"/>
              <a:endParaRPr lang="pt-BR" sz="1800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pt-BR" sz="1800" dirty="0" smtClean="0">
                  <a:solidFill>
                    <a:schemeClr val="bg1"/>
                  </a:solidFill>
                </a:rPr>
                <a:t>(17%) </a:t>
              </a:r>
            </a:p>
            <a:p>
              <a:pPr algn="ctr"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BR = 14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47800" y="2659063"/>
            <a:ext cx="4521200" cy="2641599"/>
            <a:chOff x="912" y="1675"/>
            <a:chExt cx="2848" cy="1664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12" y="1675"/>
              <a:ext cx="1748" cy="1455"/>
              <a:chOff x="1969" y="2285"/>
              <a:chExt cx="1509" cy="890"/>
            </a:xfrm>
          </p:grpSpPr>
          <p:sp>
            <p:nvSpPr>
              <p:cNvPr id="2078" name="Freeform 20"/>
              <p:cNvSpPr>
                <a:spLocks/>
              </p:cNvSpPr>
              <p:nvPr/>
            </p:nvSpPr>
            <p:spPr bwMode="auto">
              <a:xfrm rot="-5432">
                <a:off x="2351" y="2795"/>
                <a:ext cx="654" cy="380"/>
              </a:xfrm>
              <a:custGeom>
                <a:avLst/>
                <a:gdLst>
                  <a:gd name="T0" fmla="*/ 9 w 1297"/>
                  <a:gd name="T1" fmla="*/ 1 h 1322"/>
                  <a:gd name="T2" fmla="*/ 10 w 1297"/>
                  <a:gd name="T3" fmla="*/ 1 h 1322"/>
                  <a:gd name="T4" fmla="*/ 10 w 1297"/>
                  <a:gd name="T5" fmla="*/ 1 h 1322"/>
                  <a:gd name="T6" fmla="*/ 10 w 1297"/>
                  <a:gd name="T7" fmla="*/ 1 h 1322"/>
                  <a:gd name="T8" fmla="*/ 14 w 1297"/>
                  <a:gd name="T9" fmla="*/ 1 h 1322"/>
                  <a:gd name="T10" fmla="*/ 19 w 1297"/>
                  <a:gd name="T11" fmla="*/ 0 h 1322"/>
                  <a:gd name="T12" fmla="*/ 20 w 1297"/>
                  <a:gd name="T13" fmla="*/ 0 h 1322"/>
                  <a:gd name="T14" fmla="*/ 20 w 1297"/>
                  <a:gd name="T15" fmla="*/ 0 h 1322"/>
                  <a:gd name="T16" fmla="*/ 21 w 1297"/>
                  <a:gd name="T17" fmla="*/ 0 h 1322"/>
                  <a:gd name="T18" fmla="*/ 21 w 1297"/>
                  <a:gd name="T19" fmla="*/ 0 h 1322"/>
                  <a:gd name="T20" fmla="*/ 21 w 1297"/>
                  <a:gd name="T21" fmla="*/ 0 h 1322"/>
                  <a:gd name="T22" fmla="*/ 21 w 1297"/>
                  <a:gd name="T23" fmla="*/ 0 h 1322"/>
                  <a:gd name="T24" fmla="*/ 17 w 1297"/>
                  <a:gd name="T25" fmla="*/ 0 h 1322"/>
                  <a:gd name="T26" fmla="*/ 15 w 1297"/>
                  <a:gd name="T27" fmla="*/ 0 h 1322"/>
                  <a:gd name="T28" fmla="*/ 15 w 1297"/>
                  <a:gd name="T29" fmla="*/ 0 h 1322"/>
                  <a:gd name="T30" fmla="*/ 15 w 1297"/>
                  <a:gd name="T31" fmla="*/ 0 h 1322"/>
                  <a:gd name="T32" fmla="*/ 14 w 1297"/>
                  <a:gd name="T33" fmla="*/ 0 h 1322"/>
                  <a:gd name="T34" fmla="*/ 14 w 1297"/>
                  <a:gd name="T35" fmla="*/ 0 h 1322"/>
                  <a:gd name="T36" fmla="*/ 14 w 1297"/>
                  <a:gd name="T37" fmla="*/ 0 h 1322"/>
                  <a:gd name="T38" fmla="*/ 13 w 1297"/>
                  <a:gd name="T39" fmla="*/ 0 h 1322"/>
                  <a:gd name="T40" fmla="*/ 13 w 1297"/>
                  <a:gd name="T41" fmla="*/ 0 h 1322"/>
                  <a:gd name="T42" fmla="*/ 13 w 1297"/>
                  <a:gd name="T43" fmla="*/ 0 h 1322"/>
                  <a:gd name="T44" fmla="*/ 12 w 1297"/>
                  <a:gd name="T45" fmla="*/ 0 h 1322"/>
                  <a:gd name="T46" fmla="*/ 12 w 1297"/>
                  <a:gd name="T47" fmla="*/ 0 h 1322"/>
                  <a:gd name="T48" fmla="*/ 12 w 1297"/>
                  <a:gd name="T49" fmla="*/ 0 h 1322"/>
                  <a:gd name="T50" fmla="*/ 11 w 1297"/>
                  <a:gd name="T51" fmla="*/ 0 h 1322"/>
                  <a:gd name="T52" fmla="*/ 10 w 1297"/>
                  <a:gd name="T53" fmla="*/ 0 h 1322"/>
                  <a:gd name="T54" fmla="*/ 10 w 1297"/>
                  <a:gd name="T55" fmla="*/ 0 h 1322"/>
                  <a:gd name="T56" fmla="*/ 9 w 1297"/>
                  <a:gd name="T57" fmla="*/ 0 h 1322"/>
                  <a:gd name="T58" fmla="*/ 8 w 1297"/>
                  <a:gd name="T59" fmla="*/ 0 h 1322"/>
                  <a:gd name="T60" fmla="*/ 4 w 1297"/>
                  <a:gd name="T61" fmla="*/ 0 h 1322"/>
                  <a:gd name="T62" fmla="*/ 3 w 1297"/>
                  <a:gd name="T63" fmla="*/ 0 h 1322"/>
                  <a:gd name="T64" fmla="*/ 3 w 1297"/>
                  <a:gd name="T65" fmla="*/ 0 h 1322"/>
                  <a:gd name="T66" fmla="*/ 2 w 1297"/>
                  <a:gd name="T67" fmla="*/ 0 h 1322"/>
                  <a:gd name="T68" fmla="*/ 2 w 1297"/>
                  <a:gd name="T69" fmla="*/ 0 h 1322"/>
                  <a:gd name="T70" fmla="*/ 2 w 1297"/>
                  <a:gd name="T71" fmla="*/ 0 h 1322"/>
                  <a:gd name="T72" fmla="*/ 1 w 1297"/>
                  <a:gd name="T73" fmla="*/ 0 h 1322"/>
                  <a:gd name="T74" fmla="*/ 1 w 1297"/>
                  <a:gd name="T75" fmla="*/ 0 h 1322"/>
                  <a:gd name="T76" fmla="*/ 0 w 1297"/>
                  <a:gd name="T77" fmla="*/ 0 h 1322"/>
                  <a:gd name="T78" fmla="*/ 1 w 1297"/>
                  <a:gd name="T79" fmla="*/ 0 h 1322"/>
                  <a:gd name="T80" fmla="*/ 1 w 1297"/>
                  <a:gd name="T81" fmla="*/ 0 h 1322"/>
                  <a:gd name="T82" fmla="*/ 1 w 1297"/>
                  <a:gd name="T83" fmla="*/ 0 h 1322"/>
                  <a:gd name="T84" fmla="*/ 2 w 1297"/>
                  <a:gd name="T85" fmla="*/ 0 h 1322"/>
                  <a:gd name="T86" fmla="*/ 2 w 1297"/>
                  <a:gd name="T87" fmla="*/ 0 h 1322"/>
                  <a:gd name="T88" fmla="*/ 2 w 1297"/>
                  <a:gd name="T89" fmla="*/ 1 h 1322"/>
                  <a:gd name="T90" fmla="*/ 1 w 1297"/>
                  <a:gd name="T91" fmla="*/ 1 h 1322"/>
                  <a:gd name="T92" fmla="*/ 1 w 1297"/>
                  <a:gd name="T93" fmla="*/ 1 h 1322"/>
                  <a:gd name="T94" fmla="*/ 2 w 1297"/>
                  <a:gd name="T95" fmla="*/ 1 h 1322"/>
                  <a:gd name="T96" fmla="*/ 2 w 1297"/>
                  <a:gd name="T97" fmla="*/ 1 h 1322"/>
                  <a:gd name="T98" fmla="*/ 4 w 1297"/>
                  <a:gd name="T99" fmla="*/ 1 h 1322"/>
                  <a:gd name="T100" fmla="*/ 9 w 1297"/>
                  <a:gd name="T101" fmla="*/ 1 h 1322"/>
                  <a:gd name="T102" fmla="*/ 9 w 1297"/>
                  <a:gd name="T103" fmla="*/ 1 h 13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7"/>
                  <a:gd name="T157" fmla="*/ 0 h 1322"/>
                  <a:gd name="T158" fmla="*/ 1297 w 1297"/>
                  <a:gd name="T159" fmla="*/ 1322 h 13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7" h="1322">
                    <a:moveTo>
                      <a:pt x="545" y="1316"/>
                    </a:moveTo>
                    <a:lnTo>
                      <a:pt x="549" y="1317"/>
                    </a:lnTo>
                    <a:lnTo>
                      <a:pt x="557" y="1319"/>
                    </a:lnTo>
                    <a:lnTo>
                      <a:pt x="564" y="1321"/>
                    </a:lnTo>
                    <a:lnTo>
                      <a:pt x="567" y="1322"/>
                    </a:lnTo>
                    <a:lnTo>
                      <a:pt x="575" y="1319"/>
                    </a:lnTo>
                    <a:lnTo>
                      <a:pt x="581" y="1316"/>
                    </a:lnTo>
                    <a:lnTo>
                      <a:pt x="586" y="1311"/>
                    </a:lnTo>
                    <a:lnTo>
                      <a:pt x="590" y="1305"/>
                    </a:lnTo>
                    <a:lnTo>
                      <a:pt x="595" y="1301"/>
                    </a:lnTo>
                    <a:lnTo>
                      <a:pt x="599" y="1295"/>
                    </a:lnTo>
                    <a:lnTo>
                      <a:pt x="605" y="1288"/>
                    </a:lnTo>
                    <a:lnTo>
                      <a:pt x="612" y="1282"/>
                    </a:lnTo>
                    <a:lnTo>
                      <a:pt x="720" y="1289"/>
                    </a:lnTo>
                    <a:lnTo>
                      <a:pt x="827" y="1107"/>
                    </a:lnTo>
                    <a:lnTo>
                      <a:pt x="1021" y="983"/>
                    </a:lnTo>
                    <a:lnTo>
                      <a:pt x="1155" y="730"/>
                    </a:lnTo>
                    <a:lnTo>
                      <a:pt x="1165" y="722"/>
                    </a:lnTo>
                    <a:lnTo>
                      <a:pt x="1176" y="714"/>
                    </a:lnTo>
                    <a:lnTo>
                      <a:pt x="1186" y="705"/>
                    </a:lnTo>
                    <a:lnTo>
                      <a:pt x="1196" y="694"/>
                    </a:lnTo>
                    <a:lnTo>
                      <a:pt x="1205" y="684"/>
                    </a:lnTo>
                    <a:lnTo>
                      <a:pt x="1216" y="674"/>
                    </a:lnTo>
                    <a:lnTo>
                      <a:pt x="1225" y="662"/>
                    </a:lnTo>
                    <a:lnTo>
                      <a:pt x="1234" y="650"/>
                    </a:lnTo>
                    <a:lnTo>
                      <a:pt x="1243" y="638"/>
                    </a:lnTo>
                    <a:lnTo>
                      <a:pt x="1253" y="625"/>
                    </a:lnTo>
                    <a:lnTo>
                      <a:pt x="1261" y="612"/>
                    </a:lnTo>
                    <a:lnTo>
                      <a:pt x="1269" y="599"/>
                    </a:lnTo>
                    <a:lnTo>
                      <a:pt x="1277" y="585"/>
                    </a:lnTo>
                    <a:lnTo>
                      <a:pt x="1284" y="571"/>
                    </a:lnTo>
                    <a:lnTo>
                      <a:pt x="1291" y="556"/>
                    </a:lnTo>
                    <a:lnTo>
                      <a:pt x="1297" y="543"/>
                    </a:lnTo>
                    <a:lnTo>
                      <a:pt x="1283" y="425"/>
                    </a:lnTo>
                    <a:lnTo>
                      <a:pt x="1276" y="413"/>
                    </a:lnTo>
                    <a:lnTo>
                      <a:pt x="1274" y="410"/>
                    </a:lnTo>
                    <a:lnTo>
                      <a:pt x="1272" y="408"/>
                    </a:lnTo>
                    <a:lnTo>
                      <a:pt x="1263" y="393"/>
                    </a:lnTo>
                    <a:lnTo>
                      <a:pt x="1002" y="260"/>
                    </a:lnTo>
                    <a:lnTo>
                      <a:pt x="920" y="163"/>
                    </a:lnTo>
                    <a:lnTo>
                      <a:pt x="916" y="156"/>
                    </a:lnTo>
                    <a:lnTo>
                      <a:pt x="913" y="149"/>
                    </a:lnTo>
                    <a:lnTo>
                      <a:pt x="913" y="141"/>
                    </a:lnTo>
                    <a:lnTo>
                      <a:pt x="913" y="133"/>
                    </a:lnTo>
                    <a:lnTo>
                      <a:pt x="912" y="125"/>
                    </a:lnTo>
                    <a:lnTo>
                      <a:pt x="912" y="117"/>
                    </a:lnTo>
                    <a:lnTo>
                      <a:pt x="910" y="108"/>
                    </a:lnTo>
                    <a:lnTo>
                      <a:pt x="905" y="100"/>
                    </a:lnTo>
                    <a:lnTo>
                      <a:pt x="894" y="101"/>
                    </a:lnTo>
                    <a:lnTo>
                      <a:pt x="883" y="106"/>
                    </a:lnTo>
                    <a:lnTo>
                      <a:pt x="875" y="110"/>
                    </a:lnTo>
                    <a:lnTo>
                      <a:pt x="867" y="117"/>
                    </a:lnTo>
                    <a:lnTo>
                      <a:pt x="859" y="124"/>
                    </a:lnTo>
                    <a:lnTo>
                      <a:pt x="850" y="130"/>
                    </a:lnTo>
                    <a:lnTo>
                      <a:pt x="840" y="134"/>
                    </a:lnTo>
                    <a:lnTo>
                      <a:pt x="827" y="138"/>
                    </a:lnTo>
                    <a:lnTo>
                      <a:pt x="821" y="138"/>
                    </a:lnTo>
                    <a:lnTo>
                      <a:pt x="816" y="137"/>
                    </a:lnTo>
                    <a:lnTo>
                      <a:pt x="811" y="135"/>
                    </a:lnTo>
                    <a:lnTo>
                      <a:pt x="805" y="133"/>
                    </a:lnTo>
                    <a:lnTo>
                      <a:pt x="801" y="131"/>
                    </a:lnTo>
                    <a:lnTo>
                      <a:pt x="796" y="127"/>
                    </a:lnTo>
                    <a:lnTo>
                      <a:pt x="793" y="123"/>
                    </a:lnTo>
                    <a:lnTo>
                      <a:pt x="789" y="117"/>
                    </a:lnTo>
                    <a:lnTo>
                      <a:pt x="782" y="20"/>
                    </a:lnTo>
                    <a:lnTo>
                      <a:pt x="772" y="24"/>
                    </a:lnTo>
                    <a:lnTo>
                      <a:pt x="765" y="30"/>
                    </a:lnTo>
                    <a:lnTo>
                      <a:pt x="758" y="37"/>
                    </a:lnTo>
                    <a:lnTo>
                      <a:pt x="752" y="43"/>
                    </a:lnTo>
                    <a:lnTo>
                      <a:pt x="747" y="51"/>
                    </a:lnTo>
                    <a:lnTo>
                      <a:pt x="740" y="58"/>
                    </a:lnTo>
                    <a:lnTo>
                      <a:pt x="730" y="64"/>
                    </a:lnTo>
                    <a:lnTo>
                      <a:pt x="720" y="68"/>
                    </a:lnTo>
                    <a:lnTo>
                      <a:pt x="707" y="63"/>
                    </a:lnTo>
                    <a:lnTo>
                      <a:pt x="695" y="60"/>
                    </a:lnTo>
                    <a:lnTo>
                      <a:pt x="683" y="56"/>
                    </a:lnTo>
                    <a:lnTo>
                      <a:pt x="671" y="54"/>
                    </a:lnTo>
                    <a:lnTo>
                      <a:pt x="659" y="51"/>
                    </a:lnTo>
                    <a:lnTo>
                      <a:pt x="648" y="49"/>
                    </a:lnTo>
                    <a:lnTo>
                      <a:pt x="636" y="48"/>
                    </a:lnTo>
                    <a:lnTo>
                      <a:pt x="625" y="47"/>
                    </a:lnTo>
                    <a:lnTo>
                      <a:pt x="612" y="47"/>
                    </a:lnTo>
                    <a:lnTo>
                      <a:pt x="600" y="48"/>
                    </a:lnTo>
                    <a:lnTo>
                      <a:pt x="589" y="49"/>
                    </a:lnTo>
                    <a:lnTo>
                      <a:pt x="576" y="51"/>
                    </a:lnTo>
                    <a:lnTo>
                      <a:pt x="565" y="54"/>
                    </a:lnTo>
                    <a:lnTo>
                      <a:pt x="552" y="57"/>
                    </a:lnTo>
                    <a:lnTo>
                      <a:pt x="538" y="62"/>
                    </a:lnTo>
                    <a:lnTo>
                      <a:pt x="526" y="68"/>
                    </a:lnTo>
                    <a:lnTo>
                      <a:pt x="459" y="16"/>
                    </a:lnTo>
                    <a:lnTo>
                      <a:pt x="265" y="0"/>
                    </a:lnTo>
                    <a:lnTo>
                      <a:pt x="243" y="5"/>
                    </a:lnTo>
                    <a:lnTo>
                      <a:pt x="226" y="17"/>
                    </a:lnTo>
                    <a:lnTo>
                      <a:pt x="211" y="32"/>
                    </a:lnTo>
                    <a:lnTo>
                      <a:pt x="198" y="51"/>
                    </a:lnTo>
                    <a:lnTo>
                      <a:pt x="185" y="71"/>
                    </a:lnTo>
                    <a:lnTo>
                      <a:pt x="172" y="89"/>
                    </a:lnTo>
                    <a:lnTo>
                      <a:pt x="155" y="106"/>
                    </a:lnTo>
                    <a:lnTo>
                      <a:pt x="134" y="117"/>
                    </a:lnTo>
                    <a:lnTo>
                      <a:pt x="129" y="115"/>
                    </a:lnTo>
                    <a:lnTo>
                      <a:pt x="124" y="114"/>
                    </a:lnTo>
                    <a:lnTo>
                      <a:pt x="119" y="112"/>
                    </a:lnTo>
                    <a:lnTo>
                      <a:pt x="113" y="111"/>
                    </a:lnTo>
                    <a:lnTo>
                      <a:pt x="107" y="112"/>
                    </a:lnTo>
                    <a:lnTo>
                      <a:pt x="100" y="114"/>
                    </a:lnTo>
                    <a:lnTo>
                      <a:pt x="94" y="115"/>
                    </a:lnTo>
                    <a:lnTo>
                      <a:pt x="89" y="117"/>
                    </a:lnTo>
                    <a:lnTo>
                      <a:pt x="112" y="210"/>
                    </a:lnTo>
                    <a:lnTo>
                      <a:pt x="67" y="470"/>
                    </a:lnTo>
                    <a:lnTo>
                      <a:pt x="67" y="492"/>
                    </a:lnTo>
                    <a:lnTo>
                      <a:pt x="61" y="510"/>
                    </a:lnTo>
                    <a:lnTo>
                      <a:pt x="53" y="527"/>
                    </a:lnTo>
                    <a:lnTo>
                      <a:pt x="42" y="541"/>
                    </a:lnTo>
                    <a:lnTo>
                      <a:pt x="30" y="556"/>
                    </a:lnTo>
                    <a:lnTo>
                      <a:pt x="17" y="573"/>
                    </a:lnTo>
                    <a:lnTo>
                      <a:pt x="7" y="591"/>
                    </a:lnTo>
                    <a:lnTo>
                      <a:pt x="0" y="613"/>
                    </a:lnTo>
                    <a:lnTo>
                      <a:pt x="1" y="623"/>
                    </a:lnTo>
                    <a:lnTo>
                      <a:pt x="5" y="632"/>
                    </a:lnTo>
                    <a:lnTo>
                      <a:pt x="9" y="640"/>
                    </a:lnTo>
                    <a:lnTo>
                      <a:pt x="15" y="646"/>
                    </a:lnTo>
                    <a:lnTo>
                      <a:pt x="22" y="652"/>
                    </a:lnTo>
                    <a:lnTo>
                      <a:pt x="30" y="658"/>
                    </a:lnTo>
                    <a:lnTo>
                      <a:pt x="37" y="663"/>
                    </a:lnTo>
                    <a:lnTo>
                      <a:pt x="45" y="669"/>
                    </a:lnTo>
                    <a:lnTo>
                      <a:pt x="55" y="678"/>
                    </a:lnTo>
                    <a:lnTo>
                      <a:pt x="63" y="691"/>
                    </a:lnTo>
                    <a:lnTo>
                      <a:pt x="71" y="706"/>
                    </a:lnTo>
                    <a:lnTo>
                      <a:pt x="77" y="722"/>
                    </a:lnTo>
                    <a:lnTo>
                      <a:pt x="83" y="742"/>
                    </a:lnTo>
                    <a:lnTo>
                      <a:pt x="86" y="761"/>
                    </a:lnTo>
                    <a:lnTo>
                      <a:pt x="88" y="782"/>
                    </a:lnTo>
                    <a:lnTo>
                      <a:pt x="89" y="803"/>
                    </a:lnTo>
                    <a:lnTo>
                      <a:pt x="86" y="816"/>
                    </a:lnTo>
                    <a:lnTo>
                      <a:pt x="79" y="829"/>
                    </a:lnTo>
                    <a:lnTo>
                      <a:pt x="70" y="842"/>
                    </a:lnTo>
                    <a:lnTo>
                      <a:pt x="60" y="854"/>
                    </a:lnTo>
                    <a:lnTo>
                      <a:pt x="51" y="868"/>
                    </a:lnTo>
                    <a:lnTo>
                      <a:pt x="43" y="883"/>
                    </a:lnTo>
                    <a:lnTo>
                      <a:pt x="37" y="900"/>
                    </a:lnTo>
                    <a:lnTo>
                      <a:pt x="37" y="920"/>
                    </a:lnTo>
                    <a:lnTo>
                      <a:pt x="44" y="930"/>
                    </a:lnTo>
                    <a:lnTo>
                      <a:pt x="53" y="935"/>
                    </a:lnTo>
                    <a:lnTo>
                      <a:pt x="65" y="936"/>
                    </a:lnTo>
                    <a:lnTo>
                      <a:pt x="77" y="934"/>
                    </a:lnTo>
                    <a:lnTo>
                      <a:pt x="91" y="929"/>
                    </a:lnTo>
                    <a:lnTo>
                      <a:pt x="105" y="924"/>
                    </a:lnTo>
                    <a:lnTo>
                      <a:pt x="120" y="921"/>
                    </a:lnTo>
                    <a:lnTo>
                      <a:pt x="134" y="920"/>
                    </a:lnTo>
                    <a:lnTo>
                      <a:pt x="198" y="966"/>
                    </a:lnTo>
                    <a:lnTo>
                      <a:pt x="328" y="945"/>
                    </a:lnTo>
                    <a:lnTo>
                      <a:pt x="437" y="999"/>
                    </a:lnTo>
                    <a:lnTo>
                      <a:pt x="515" y="1289"/>
                    </a:lnTo>
                    <a:lnTo>
                      <a:pt x="518" y="1291"/>
                    </a:lnTo>
                    <a:lnTo>
                      <a:pt x="523" y="1298"/>
                    </a:lnTo>
                    <a:lnTo>
                      <a:pt x="533" y="1307"/>
                    </a:lnTo>
                    <a:lnTo>
                      <a:pt x="545" y="1316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" name="Freeform 21"/>
              <p:cNvSpPr>
                <a:spLocks/>
              </p:cNvSpPr>
              <p:nvPr/>
            </p:nvSpPr>
            <p:spPr bwMode="auto">
              <a:xfrm rot="-5432">
                <a:off x="2784" y="2555"/>
                <a:ext cx="694" cy="380"/>
              </a:xfrm>
              <a:custGeom>
                <a:avLst/>
                <a:gdLst>
                  <a:gd name="T0" fmla="*/ 8 w 1373"/>
                  <a:gd name="T1" fmla="*/ 1 h 1323"/>
                  <a:gd name="T2" fmla="*/ 8 w 1373"/>
                  <a:gd name="T3" fmla="*/ 1 h 1323"/>
                  <a:gd name="T4" fmla="*/ 10 w 1373"/>
                  <a:gd name="T5" fmla="*/ 1 h 1323"/>
                  <a:gd name="T6" fmla="*/ 11 w 1373"/>
                  <a:gd name="T7" fmla="*/ 1 h 1323"/>
                  <a:gd name="T8" fmla="*/ 13 w 1373"/>
                  <a:gd name="T9" fmla="*/ 1 h 1323"/>
                  <a:gd name="T10" fmla="*/ 14 w 1373"/>
                  <a:gd name="T11" fmla="*/ 1 h 1323"/>
                  <a:gd name="T12" fmla="*/ 15 w 1373"/>
                  <a:gd name="T13" fmla="*/ 1 h 1323"/>
                  <a:gd name="T14" fmla="*/ 16 w 1373"/>
                  <a:gd name="T15" fmla="*/ 1 h 1323"/>
                  <a:gd name="T16" fmla="*/ 18 w 1373"/>
                  <a:gd name="T17" fmla="*/ 1 h 1323"/>
                  <a:gd name="T18" fmla="*/ 18 w 1373"/>
                  <a:gd name="T19" fmla="*/ 1 h 1323"/>
                  <a:gd name="T20" fmla="*/ 18 w 1373"/>
                  <a:gd name="T21" fmla="*/ 1 h 1323"/>
                  <a:gd name="T22" fmla="*/ 18 w 1373"/>
                  <a:gd name="T23" fmla="*/ 0 h 1323"/>
                  <a:gd name="T24" fmla="*/ 18 w 1373"/>
                  <a:gd name="T25" fmla="*/ 0 h 1323"/>
                  <a:gd name="T26" fmla="*/ 18 w 1373"/>
                  <a:gd name="T27" fmla="*/ 0 h 1323"/>
                  <a:gd name="T28" fmla="*/ 19 w 1373"/>
                  <a:gd name="T29" fmla="*/ 0 h 1323"/>
                  <a:gd name="T30" fmla="*/ 20 w 1373"/>
                  <a:gd name="T31" fmla="*/ 0 h 1323"/>
                  <a:gd name="T32" fmla="*/ 22 w 1373"/>
                  <a:gd name="T33" fmla="*/ 0 h 1323"/>
                  <a:gd name="T34" fmla="*/ 22 w 1373"/>
                  <a:gd name="T35" fmla="*/ 0 h 1323"/>
                  <a:gd name="T36" fmla="*/ 22 w 1373"/>
                  <a:gd name="T37" fmla="*/ 0 h 1323"/>
                  <a:gd name="T38" fmla="*/ 22 w 1373"/>
                  <a:gd name="T39" fmla="*/ 0 h 1323"/>
                  <a:gd name="T40" fmla="*/ 22 w 1373"/>
                  <a:gd name="T41" fmla="*/ 0 h 1323"/>
                  <a:gd name="T42" fmla="*/ 22 w 1373"/>
                  <a:gd name="T43" fmla="*/ 0 h 1323"/>
                  <a:gd name="T44" fmla="*/ 22 w 1373"/>
                  <a:gd name="T45" fmla="*/ 0 h 1323"/>
                  <a:gd name="T46" fmla="*/ 22 w 1373"/>
                  <a:gd name="T47" fmla="*/ 0 h 1323"/>
                  <a:gd name="T48" fmla="*/ 22 w 1373"/>
                  <a:gd name="T49" fmla="*/ 0 h 1323"/>
                  <a:gd name="T50" fmla="*/ 20 w 1373"/>
                  <a:gd name="T51" fmla="*/ 0 h 1323"/>
                  <a:gd name="T52" fmla="*/ 19 w 1373"/>
                  <a:gd name="T53" fmla="*/ 0 h 1323"/>
                  <a:gd name="T54" fmla="*/ 18 w 1373"/>
                  <a:gd name="T55" fmla="*/ 0 h 1323"/>
                  <a:gd name="T56" fmla="*/ 16 w 1373"/>
                  <a:gd name="T57" fmla="*/ 0 h 1323"/>
                  <a:gd name="T58" fmla="*/ 15 w 1373"/>
                  <a:gd name="T59" fmla="*/ 0 h 1323"/>
                  <a:gd name="T60" fmla="*/ 15 w 1373"/>
                  <a:gd name="T61" fmla="*/ 0 h 1323"/>
                  <a:gd name="T62" fmla="*/ 13 w 1373"/>
                  <a:gd name="T63" fmla="*/ 0 h 1323"/>
                  <a:gd name="T64" fmla="*/ 13 w 1373"/>
                  <a:gd name="T65" fmla="*/ 0 h 1323"/>
                  <a:gd name="T66" fmla="*/ 13 w 1373"/>
                  <a:gd name="T67" fmla="*/ 0 h 1323"/>
                  <a:gd name="T68" fmla="*/ 12 w 1373"/>
                  <a:gd name="T69" fmla="*/ 0 h 1323"/>
                  <a:gd name="T70" fmla="*/ 10 w 1373"/>
                  <a:gd name="T71" fmla="*/ 0 h 1323"/>
                  <a:gd name="T72" fmla="*/ 9 w 1373"/>
                  <a:gd name="T73" fmla="*/ 0 h 1323"/>
                  <a:gd name="T74" fmla="*/ 8 w 1373"/>
                  <a:gd name="T75" fmla="*/ 0 h 1323"/>
                  <a:gd name="T76" fmla="*/ 9 w 1373"/>
                  <a:gd name="T77" fmla="*/ 0 h 1323"/>
                  <a:gd name="T78" fmla="*/ 9 w 1373"/>
                  <a:gd name="T79" fmla="*/ 0 h 1323"/>
                  <a:gd name="T80" fmla="*/ 8 w 1373"/>
                  <a:gd name="T81" fmla="*/ 0 h 1323"/>
                  <a:gd name="T82" fmla="*/ 8 w 1373"/>
                  <a:gd name="T83" fmla="*/ 0 h 1323"/>
                  <a:gd name="T84" fmla="*/ 8 w 1373"/>
                  <a:gd name="T85" fmla="*/ 0 h 1323"/>
                  <a:gd name="T86" fmla="*/ 5 w 1373"/>
                  <a:gd name="T87" fmla="*/ 0 h 1323"/>
                  <a:gd name="T88" fmla="*/ 5 w 1373"/>
                  <a:gd name="T89" fmla="*/ 0 h 1323"/>
                  <a:gd name="T90" fmla="*/ 3 w 1373"/>
                  <a:gd name="T91" fmla="*/ 0 h 1323"/>
                  <a:gd name="T92" fmla="*/ 2 w 1373"/>
                  <a:gd name="T93" fmla="*/ 0 h 1323"/>
                  <a:gd name="T94" fmla="*/ 1 w 1373"/>
                  <a:gd name="T95" fmla="*/ 1 h 1323"/>
                  <a:gd name="T96" fmla="*/ 1 w 1373"/>
                  <a:gd name="T97" fmla="*/ 1 h 1323"/>
                  <a:gd name="T98" fmla="*/ 1 w 1373"/>
                  <a:gd name="T99" fmla="*/ 1 h 1323"/>
                  <a:gd name="T100" fmla="*/ 2 w 1373"/>
                  <a:gd name="T101" fmla="*/ 1 h 1323"/>
                  <a:gd name="T102" fmla="*/ 4 w 1373"/>
                  <a:gd name="T103" fmla="*/ 1 h 1323"/>
                  <a:gd name="T104" fmla="*/ 6 w 1373"/>
                  <a:gd name="T105" fmla="*/ 1 h 13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3"/>
                  <a:gd name="T160" fmla="*/ 0 h 1323"/>
                  <a:gd name="T161" fmla="*/ 1373 w 1373"/>
                  <a:gd name="T162" fmla="*/ 1323 h 13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3" h="1323">
                    <a:moveTo>
                      <a:pt x="378" y="1323"/>
                    </a:moveTo>
                    <a:lnTo>
                      <a:pt x="398" y="1317"/>
                    </a:lnTo>
                    <a:lnTo>
                      <a:pt x="415" y="1307"/>
                    </a:lnTo>
                    <a:lnTo>
                      <a:pt x="430" y="1293"/>
                    </a:lnTo>
                    <a:lnTo>
                      <a:pt x="443" y="1277"/>
                    </a:lnTo>
                    <a:lnTo>
                      <a:pt x="454" y="1260"/>
                    </a:lnTo>
                    <a:lnTo>
                      <a:pt x="466" y="1240"/>
                    </a:lnTo>
                    <a:lnTo>
                      <a:pt x="476" y="1222"/>
                    </a:lnTo>
                    <a:lnTo>
                      <a:pt x="486" y="1203"/>
                    </a:lnTo>
                    <a:lnTo>
                      <a:pt x="498" y="1192"/>
                    </a:lnTo>
                    <a:lnTo>
                      <a:pt x="510" y="1183"/>
                    </a:lnTo>
                    <a:lnTo>
                      <a:pt x="525" y="1176"/>
                    </a:lnTo>
                    <a:lnTo>
                      <a:pt x="540" y="1170"/>
                    </a:lnTo>
                    <a:lnTo>
                      <a:pt x="556" y="1166"/>
                    </a:lnTo>
                    <a:lnTo>
                      <a:pt x="574" y="1164"/>
                    </a:lnTo>
                    <a:lnTo>
                      <a:pt x="591" y="1163"/>
                    </a:lnTo>
                    <a:lnTo>
                      <a:pt x="609" y="1161"/>
                    </a:lnTo>
                    <a:lnTo>
                      <a:pt x="627" y="1160"/>
                    </a:lnTo>
                    <a:lnTo>
                      <a:pt x="645" y="1157"/>
                    </a:lnTo>
                    <a:lnTo>
                      <a:pt x="663" y="1155"/>
                    </a:lnTo>
                    <a:lnTo>
                      <a:pt x="681" y="1151"/>
                    </a:lnTo>
                    <a:lnTo>
                      <a:pt x="699" y="1146"/>
                    </a:lnTo>
                    <a:lnTo>
                      <a:pt x="715" y="1139"/>
                    </a:lnTo>
                    <a:lnTo>
                      <a:pt x="731" y="1130"/>
                    </a:lnTo>
                    <a:lnTo>
                      <a:pt x="746" y="1117"/>
                    </a:lnTo>
                    <a:lnTo>
                      <a:pt x="761" y="1117"/>
                    </a:lnTo>
                    <a:lnTo>
                      <a:pt x="775" y="1117"/>
                    </a:lnTo>
                    <a:lnTo>
                      <a:pt x="789" y="1117"/>
                    </a:lnTo>
                    <a:lnTo>
                      <a:pt x="803" y="1117"/>
                    </a:lnTo>
                    <a:lnTo>
                      <a:pt x="815" y="1117"/>
                    </a:lnTo>
                    <a:lnTo>
                      <a:pt x="827" y="1117"/>
                    </a:lnTo>
                    <a:lnTo>
                      <a:pt x="839" y="1118"/>
                    </a:lnTo>
                    <a:lnTo>
                      <a:pt x="851" y="1118"/>
                    </a:lnTo>
                    <a:lnTo>
                      <a:pt x="862" y="1118"/>
                    </a:lnTo>
                    <a:lnTo>
                      <a:pt x="874" y="1118"/>
                    </a:lnTo>
                    <a:lnTo>
                      <a:pt x="885" y="1119"/>
                    </a:lnTo>
                    <a:lnTo>
                      <a:pt x="897" y="1120"/>
                    </a:lnTo>
                    <a:lnTo>
                      <a:pt x="908" y="1120"/>
                    </a:lnTo>
                    <a:lnTo>
                      <a:pt x="921" y="1122"/>
                    </a:lnTo>
                    <a:lnTo>
                      <a:pt x="933" y="1123"/>
                    </a:lnTo>
                    <a:lnTo>
                      <a:pt x="945" y="1124"/>
                    </a:lnTo>
                    <a:lnTo>
                      <a:pt x="1074" y="1063"/>
                    </a:lnTo>
                    <a:lnTo>
                      <a:pt x="1083" y="1053"/>
                    </a:lnTo>
                    <a:lnTo>
                      <a:pt x="1088" y="1040"/>
                    </a:lnTo>
                    <a:lnTo>
                      <a:pt x="1089" y="1025"/>
                    </a:lnTo>
                    <a:lnTo>
                      <a:pt x="1088" y="1009"/>
                    </a:lnTo>
                    <a:lnTo>
                      <a:pt x="1086" y="993"/>
                    </a:lnTo>
                    <a:lnTo>
                      <a:pt x="1082" y="975"/>
                    </a:lnTo>
                    <a:lnTo>
                      <a:pt x="1077" y="958"/>
                    </a:lnTo>
                    <a:lnTo>
                      <a:pt x="1074" y="941"/>
                    </a:lnTo>
                    <a:lnTo>
                      <a:pt x="1117" y="848"/>
                    </a:lnTo>
                    <a:lnTo>
                      <a:pt x="1113" y="840"/>
                    </a:lnTo>
                    <a:lnTo>
                      <a:pt x="1110" y="833"/>
                    </a:lnTo>
                    <a:lnTo>
                      <a:pt x="1106" y="827"/>
                    </a:lnTo>
                    <a:lnTo>
                      <a:pt x="1102" y="823"/>
                    </a:lnTo>
                    <a:lnTo>
                      <a:pt x="1096" y="818"/>
                    </a:lnTo>
                    <a:lnTo>
                      <a:pt x="1090" y="813"/>
                    </a:lnTo>
                    <a:lnTo>
                      <a:pt x="1082" y="809"/>
                    </a:lnTo>
                    <a:lnTo>
                      <a:pt x="1074" y="803"/>
                    </a:lnTo>
                    <a:lnTo>
                      <a:pt x="1065" y="787"/>
                    </a:lnTo>
                    <a:lnTo>
                      <a:pt x="1059" y="767"/>
                    </a:lnTo>
                    <a:lnTo>
                      <a:pt x="1054" y="745"/>
                    </a:lnTo>
                    <a:lnTo>
                      <a:pt x="1053" y="722"/>
                    </a:lnTo>
                    <a:lnTo>
                      <a:pt x="1054" y="699"/>
                    </a:lnTo>
                    <a:lnTo>
                      <a:pt x="1059" y="678"/>
                    </a:lnTo>
                    <a:lnTo>
                      <a:pt x="1065" y="657"/>
                    </a:lnTo>
                    <a:lnTo>
                      <a:pt x="1074" y="640"/>
                    </a:lnTo>
                    <a:lnTo>
                      <a:pt x="1081" y="629"/>
                    </a:lnTo>
                    <a:lnTo>
                      <a:pt x="1089" y="624"/>
                    </a:lnTo>
                    <a:lnTo>
                      <a:pt x="1098" y="621"/>
                    </a:lnTo>
                    <a:lnTo>
                      <a:pt x="1109" y="620"/>
                    </a:lnTo>
                    <a:lnTo>
                      <a:pt x="1121" y="621"/>
                    </a:lnTo>
                    <a:lnTo>
                      <a:pt x="1134" y="621"/>
                    </a:lnTo>
                    <a:lnTo>
                      <a:pt x="1146" y="619"/>
                    </a:lnTo>
                    <a:lnTo>
                      <a:pt x="1160" y="615"/>
                    </a:lnTo>
                    <a:lnTo>
                      <a:pt x="1160" y="497"/>
                    </a:lnTo>
                    <a:lnTo>
                      <a:pt x="1171" y="479"/>
                    </a:lnTo>
                    <a:lnTo>
                      <a:pt x="1184" y="464"/>
                    </a:lnTo>
                    <a:lnTo>
                      <a:pt x="1202" y="452"/>
                    </a:lnTo>
                    <a:lnTo>
                      <a:pt x="1219" y="443"/>
                    </a:lnTo>
                    <a:lnTo>
                      <a:pt x="1239" y="435"/>
                    </a:lnTo>
                    <a:lnTo>
                      <a:pt x="1257" y="426"/>
                    </a:lnTo>
                    <a:lnTo>
                      <a:pt x="1275" y="415"/>
                    </a:lnTo>
                    <a:lnTo>
                      <a:pt x="1291" y="403"/>
                    </a:lnTo>
                    <a:lnTo>
                      <a:pt x="1305" y="408"/>
                    </a:lnTo>
                    <a:lnTo>
                      <a:pt x="1318" y="408"/>
                    </a:lnTo>
                    <a:lnTo>
                      <a:pt x="1329" y="405"/>
                    </a:lnTo>
                    <a:lnTo>
                      <a:pt x="1341" y="398"/>
                    </a:lnTo>
                    <a:lnTo>
                      <a:pt x="1350" y="390"/>
                    </a:lnTo>
                    <a:lnTo>
                      <a:pt x="1359" y="379"/>
                    </a:lnTo>
                    <a:lnTo>
                      <a:pt x="1367" y="367"/>
                    </a:lnTo>
                    <a:lnTo>
                      <a:pt x="1373" y="356"/>
                    </a:lnTo>
                    <a:lnTo>
                      <a:pt x="1371" y="345"/>
                    </a:lnTo>
                    <a:lnTo>
                      <a:pt x="1366" y="337"/>
                    </a:lnTo>
                    <a:lnTo>
                      <a:pt x="1358" y="333"/>
                    </a:lnTo>
                    <a:lnTo>
                      <a:pt x="1349" y="328"/>
                    </a:lnTo>
                    <a:lnTo>
                      <a:pt x="1339" y="324"/>
                    </a:lnTo>
                    <a:lnTo>
                      <a:pt x="1329" y="320"/>
                    </a:lnTo>
                    <a:lnTo>
                      <a:pt x="1320" y="314"/>
                    </a:lnTo>
                    <a:lnTo>
                      <a:pt x="1313" y="307"/>
                    </a:lnTo>
                    <a:lnTo>
                      <a:pt x="1311" y="304"/>
                    </a:lnTo>
                    <a:lnTo>
                      <a:pt x="1308" y="300"/>
                    </a:lnTo>
                    <a:lnTo>
                      <a:pt x="1305" y="296"/>
                    </a:lnTo>
                    <a:lnTo>
                      <a:pt x="1303" y="290"/>
                    </a:lnTo>
                    <a:lnTo>
                      <a:pt x="1299" y="284"/>
                    </a:lnTo>
                    <a:lnTo>
                      <a:pt x="1297" y="276"/>
                    </a:lnTo>
                    <a:lnTo>
                      <a:pt x="1294" y="267"/>
                    </a:lnTo>
                    <a:lnTo>
                      <a:pt x="1291" y="258"/>
                    </a:lnTo>
                    <a:lnTo>
                      <a:pt x="1358" y="165"/>
                    </a:lnTo>
                    <a:lnTo>
                      <a:pt x="1358" y="155"/>
                    </a:lnTo>
                    <a:lnTo>
                      <a:pt x="1358" y="147"/>
                    </a:lnTo>
                    <a:lnTo>
                      <a:pt x="1358" y="139"/>
                    </a:lnTo>
                    <a:lnTo>
                      <a:pt x="1357" y="132"/>
                    </a:lnTo>
                    <a:lnTo>
                      <a:pt x="1356" y="124"/>
                    </a:lnTo>
                    <a:lnTo>
                      <a:pt x="1354" y="115"/>
                    </a:lnTo>
                    <a:lnTo>
                      <a:pt x="1351" y="107"/>
                    </a:lnTo>
                    <a:lnTo>
                      <a:pt x="1348" y="97"/>
                    </a:lnTo>
                    <a:lnTo>
                      <a:pt x="1348" y="93"/>
                    </a:lnTo>
                    <a:lnTo>
                      <a:pt x="1345" y="90"/>
                    </a:lnTo>
                    <a:lnTo>
                      <a:pt x="1343" y="86"/>
                    </a:lnTo>
                    <a:lnTo>
                      <a:pt x="1340" y="83"/>
                    </a:lnTo>
                    <a:lnTo>
                      <a:pt x="1335" y="79"/>
                    </a:lnTo>
                    <a:lnTo>
                      <a:pt x="1329" y="77"/>
                    </a:lnTo>
                    <a:lnTo>
                      <a:pt x="1321" y="74"/>
                    </a:lnTo>
                    <a:lnTo>
                      <a:pt x="1313" y="70"/>
                    </a:lnTo>
                    <a:lnTo>
                      <a:pt x="1291" y="73"/>
                    </a:lnTo>
                    <a:lnTo>
                      <a:pt x="1272" y="81"/>
                    </a:lnTo>
                    <a:lnTo>
                      <a:pt x="1251" y="90"/>
                    </a:lnTo>
                    <a:lnTo>
                      <a:pt x="1232" y="101"/>
                    </a:lnTo>
                    <a:lnTo>
                      <a:pt x="1211" y="112"/>
                    </a:lnTo>
                    <a:lnTo>
                      <a:pt x="1189" y="119"/>
                    </a:lnTo>
                    <a:lnTo>
                      <a:pt x="1165" y="122"/>
                    </a:lnTo>
                    <a:lnTo>
                      <a:pt x="1138" y="120"/>
                    </a:lnTo>
                    <a:lnTo>
                      <a:pt x="1127" y="127"/>
                    </a:lnTo>
                    <a:lnTo>
                      <a:pt x="1118" y="136"/>
                    </a:lnTo>
                    <a:lnTo>
                      <a:pt x="1110" y="146"/>
                    </a:lnTo>
                    <a:lnTo>
                      <a:pt x="1102" y="158"/>
                    </a:lnTo>
                    <a:lnTo>
                      <a:pt x="1094" y="168"/>
                    </a:lnTo>
                    <a:lnTo>
                      <a:pt x="1082" y="177"/>
                    </a:lnTo>
                    <a:lnTo>
                      <a:pt x="1069" y="185"/>
                    </a:lnTo>
                    <a:lnTo>
                      <a:pt x="1052" y="190"/>
                    </a:lnTo>
                    <a:lnTo>
                      <a:pt x="985" y="140"/>
                    </a:lnTo>
                    <a:lnTo>
                      <a:pt x="979" y="144"/>
                    </a:lnTo>
                    <a:lnTo>
                      <a:pt x="972" y="147"/>
                    </a:lnTo>
                    <a:lnTo>
                      <a:pt x="965" y="150"/>
                    </a:lnTo>
                    <a:lnTo>
                      <a:pt x="957" y="152"/>
                    </a:lnTo>
                    <a:lnTo>
                      <a:pt x="950" y="154"/>
                    </a:lnTo>
                    <a:lnTo>
                      <a:pt x="941" y="157"/>
                    </a:lnTo>
                    <a:lnTo>
                      <a:pt x="931" y="160"/>
                    </a:lnTo>
                    <a:lnTo>
                      <a:pt x="921" y="165"/>
                    </a:lnTo>
                    <a:lnTo>
                      <a:pt x="906" y="160"/>
                    </a:lnTo>
                    <a:lnTo>
                      <a:pt x="895" y="154"/>
                    </a:lnTo>
                    <a:lnTo>
                      <a:pt x="884" y="146"/>
                    </a:lnTo>
                    <a:lnTo>
                      <a:pt x="876" y="136"/>
                    </a:lnTo>
                    <a:lnTo>
                      <a:pt x="869" y="124"/>
                    </a:lnTo>
                    <a:lnTo>
                      <a:pt x="862" y="111"/>
                    </a:lnTo>
                    <a:lnTo>
                      <a:pt x="856" y="96"/>
                    </a:lnTo>
                    <a:lnTo>
                      <a:pt x="847" y="79"/>
                    </a:lnTo>
                    <a:lnTo>
                      <a:pt x="770" y="54"/>
                    </a:lnTo>
                    <a:lnTo>
                      <a:pt x="767" y="61"/>
                    </a:lnTo>
                    <a:lnTo>
                      <a:pt x="766" y="68"/>
                    </a:lnTo>
                    <a:lnTo>
                      <a:pt x="764" y="76"/>
                    </a:lnTo>
                    <a:lnTo>
                      <a:pt x="764" y="84"/>
                    </a:lnTo>
                    <a:lnTo>
                      <a:pt x="764" y="93"/>
                    </a:lnTo>
                    <a:lnTo>
                      <a:pt x="766" y="102"/>
                    </a:lnTo>
                    <a:lnTo>
                      <a:pt x="767" y="111"/>
                    </a:lnTo>
                    <a:lnTo>
                      <a:pt x="770" y="120"/>
                    </a:lnTo>
                    <a:lnTo>
                      <a:pt x="769" y="128"/>
                    </a:lnTo>
                    <a:lnTo>
                      <a:pt x="768" y="135"/>
                    </a:lnTo>
                    <a:lnTo>
                      <a:pt x="765" y="140"/>
                    </a:lnTo>
                    <a:lnTo>
                      <a:pt x="759" y="147"/>
                    </a:lnTo>
                    <a:lnTo>
                      <a:pt x="753" y="152"/>
                    </a:lnTo>
                    <a:lnTo>
                      <a:pt x="745" y="157"/>
                    </a:lnTo>
                    <a:lnTo>
                      <a:pt x="737" y="161"/>
                    </a:lnTo>
                    <a:lnTo>
                      <a:pt x="727" y="165"/>
                    </a:lnTo>
                    <a:lnTo>
                      <a:pt x="699" y="155"/>
                    </a:lnTo>
                    <a:lnTo>
                      <a:pt x="673" y="145"/>
                    </a:lnTo>
                    <a:lnTo>
                      <a:pt x="646" y="132"/>
                    </a:lnTo>
                    <a:lnTo>
                      <a:pt x="622" y="117"/>
                    </a:lnTo>
                    <a:lnTo>
                      <a:pt x="600" y="100"/>
                    </a:lnTo>
                    <a:lnTo>
                      <a:pt x="581" y="78"/>
                    </a:lnTo>
                    <a:lnTo>
                      <a:pt x="565" y="53"/>
                    </a:lnTo>
                    <a:lnTo>
                      <a:pt x="553" y="23"/>
                    </a:lnTo>
                    <a:lnTo>
                      <a:pt x="559" y="6"/>
                    </a:lnTo>
                    <a:lnTo>
                      <a:pt x="556" y="0"/>
                    </a:lnTo>
                    <a:lnTo>
                      <a:pt x="548" y="4"/>
                    </a:lnTo>
                    <a:lnTo>
                      <a:pt x="537" y="9"/>
                    </a:lnTo>
                    <a:lnTo>
                      <a:pt x="523" y="17"/>
                    </a:lnTo>
                    <a:lnTo>
                      <a:pt x="509" y="23"/>
                    </a:lnTo>
                    <a:lnTo>
                      <a:pt x="497" y="23"/>
                    </a:lnTo>
                    <a:lnTo>
                      <a:pt x="486" y="14"/>
                    </a:lnTo>
                    <a:lnTo>
                      <a:pt x="499" y="28"/>
                    </a:lnTo>
                    <a:lnTo>
                      <a:pt x="508" y="43"/>
                    </a:lnTo>
                    <a:lnTo>
                      <a:pt x="516" y="60"/>
                    </a:lnTo>
                    <a:lnTo>
                      <a:pt x="522" y="78"/>
                    </a:lnTo>
                    <a:lnTo>
                      <a:pt x="527" y="99"/>
                    </a:lnTo>
                    <a:lnTo>
                      <a:pt x="529" y="120"/>
                    </a:lnTo>
                    <a:lnTo>
                      <a:pt x="531" y="142"/>
                    </a:lnTo>
                    <a:lnTo>
                      <a:pt x="531" y="165"/>
                    </a:lnTo>
                    <a:lnTo>
                      <a:pt x="530" y="178"/>
                    </a:lnTo>
                    <a:lnTo>
                      <a:pt x="527" y="188"/>
                    </a:lnTo>
                    <a:lnTo>
                      <a:pt x="520" y="195"/>
                    </a:lnTo>
                    <a:lnTo>
                      <a:pt x="513" y="199"/>
                    </a:lnTo>
                    <a:lnTo>
                      <a:pt x="504" y="204"/>
                    </a:lnTo>
                    <a:lnTo>
                      <a:pt x="493" y="207"/>
                    </a:lnTo>
                    <a:lnTo>
                      <a:pt x="482" y="213"/>
                    </a:lnTo>
                    <a:lnTo>
                      <a:pt x="470" y="220"/>
                    </a:lnTo>
                    <a:lnTo>
                      <a:pt x="470" y="227"/>
                    </a:lnTo>
                    <a:lnTo>
                      <a:pt x="470" y="234"/>
                    </a:lnTo>
                    <a:lnTo>
                      <a:pt x="471" y="241"/>
                    </a:lnTo>
                    <a:lnTo>
                      <a:pt x="473" y="249"/>
                    </a:lnTo>
                    <a:lnTo>
                      <a:pt x="474" y="257"/>
                    </a:lnTo>
                    <a:lnTo>
                      <a:pt x="477" y="266"/>
                    </a:lnTo>
                    <a:lnTo>
                      <a:pt x="481" y="275"/>
                    </a:lnTo>
                    <a:lnTo>
                      <a:pt x="486" y="285"/>
                    </a:lnTo>
                    <a:lnTo>
                      <a:pt x="430" y="356"/>
                    </a:lnTo>
                    <a:lnTo>
                      <a:pt x="400" y="473"/>
                    </a:lnTo>
                    <a:lnTo>
                      <a:pt x="320" y="506"/>
                    </a:lnTo>
                    <a:lnTo>
                      <a:pt x="318" y="532"/>
                    </a:lnTo>
                    <a:lnTo>
                      <a:pt x="315" y="555"/>
                    </a:lnTo>
                    <a:lnTo>
                      <a:pt x="308" y="578"/>
                    </a:lnTo>
                    <a:lnTo>
                      <a:pt x="300" y="599"/>
                    </a:lnTo>
                    <a:lnTo>
                      <a:pt x="290" y="620"/>
                    </a:lnTo>
                    <a:lnTo>
                      <a:pt x="277" y="640"/>
                    </a:lnTo>
                    <a:lnTo>
                      <a:pt x="263" y="659"/>
                    </a:lnTo>
                    <a:lnTo>
                      <a:pt x="247" y="676"/>
                    </a:lnTo>
                    <a:lnTo>
                      <a:pt x="225" y="678"/>
                    </a:lnTo>
                    <a:lnTo>
                      <a:pt x="205" y="680"/>
                    </a:lnTo>
                    <a:lnTo>
                      <a:pt x="184" y="683"/>
                    </a:lnTo>
                    <a:lnTo>
                      <a:pt x="163" y="689"/>
                    </a:lnTo>
                    <a:lnTo>
                      <a:pt x="144" y="699"/>
                    </a:lnTo>
                    <a:lnTo>
                      <a:pt x="125" y="714"/>
                    </a:lnTo>
                    <a:lnTo>
                      <a:pt x="109" y="735"/>
                    </a:lnTo>
                    <a:lnTo>
                      <a:pt x="94" y="764"/>
                    </a:lnTo>
                    <a:lnTo>
                      <a:pt x="90" y="779"/>
                    </a:lnTo>
                    <a:lnTo>
                      <a:pt x="84" y="794"/>
                    </a:lnTo>
                    <a:lnTo>
                      <a:pt x="77" y="808"/>
                    </a:lnTo>
                    <a:lnTo>
                      <a:pt x="69" y="821"/>
                    </a:lnTo>
                    <a:lnTo>
                      <a:pt x="61" y="835"/>
                    </a:lnTo>
                    <a:lnTo>
                      <a:pt x="52" y="848"/>
                    </a:lnTo>
                    <a:lnTo>
                      <a:pt x="44" y="860"/>
                    </a:lnTo>
                    <a:lnTo>
                      <a:pt x="34" y="873"/>
                    </a:lnTo>
                    <a:lnTo>
                      <a:pt x="26" y="887"/>
                    </a:lnTo>
                    <a:lnTo>
                      <a:pt x="18" y="900"/>
                    </a:lnTo>
                    <a:lnTo>
                      <a:pt x="12" y="913"/>
                    </a:lnTo>
                    <a:lnTo>
                      <a:pt x="7" y="927"/>
                    </a:lnTo>
                    <a:lnTo>
                      <a:pt x="2" y="942"/>
                    </a:lnTo>
                    <a:lnTo>
                      <a:pt x="0" y="957"/>
                    </a:lnTo>
                    <a:lnTo>
                      <a:pt x="0" y="973"/>
                    </a:lnTo>
                    <a:lnTo>
                      <a:pt x="1" y="990"/>
                    </a:lnTo>
                    <a:lnTo>
                      <a:pt x="29" y="1086"/>
                    </a:lnTo>
                    <a:lnTo>
                      <a:pt x="45" y="1108"/>
                    </a:lnTo>
                    <a:lnTo>
                      <a:pt x="62" y="1127"/>
                    </a:lnTo>
                    <a:lnTo>
                      <a:pt x="79" y="1147"/>
                    </a:lnTo>
                    <a:lnTo>
                      <a:pt x="96" y="1165"/>
                    </a:lnTo>
                    <a:lnTo>
                      <a:pt x="115" y="1183"/>
                    </a:lnTo>
                    <a:lnTo>
                      <a:pt x="134" y="1200"/>
                    </a:lnTo>
                    <a:lnTo>
                      <a:pt x="154" y="1215"/>
                    </a:lnTo>
                    <a:lnTo>
                      <a:pt x="175" y="1230"/>
                    </a:lnTo>
                    <a:lnTo>
                      <a:pt x="196" y="1243"/>
                    </a:lnTo>
                    <a:lnTo>
                      <a:pt x="220" y="1257"/>
                    </a:lnTo>
                    <a:lnTo>
                      <a:pt x="243" y="1270"/>
                    </a:lnTo>
                    <a:lnTo>
                      <a:pt x="268" y="1281"/>
                    </a:lnTo>
                    <a:lnTo>
                      <a:pt x="293" y="1293"/>
                    </a:lnTo>
                    <a:lnTo>
                      <a:pt x="321" y="1303"/>
                    </a:lnTo>
                    <a:lnTo>
                      <a:pt x="348" y="1314"/>
                    </a:lnTo>
                    <a:lnTo>
                      <a:pt x="378" y="1323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" name="Freeform 22"/>
              <p:cNvSpPr>
                <a:spLocks/>
              </p:cNvSpPr>
              <p:nvPr/>
            </p:nvSpPr>
            <p:spPr bwMode="auto">
              <a:xfrm rot="-5432">
                <a:off x="1969" y="2285"/>
                <a:ext cx="1101" cy="607"/>
              </a:xfrm>
              <a:custGeom>
                <a:avLst/>
                <a:gdLst>
                  <a:gd name="T0" fmla="*/ 26 w 2183"/>
                  <a:gd name="T1" fmla="*/ 1 h 2119"/>
                  <a:gd name="T2" fmla="*/ 29 w 2183"/>
                  <a:gd name="T3" fmla="*/ 1 h 2119"/>
                  <a:gd name="T4" fmla="*/ 30 w 2183"/>
                  <a:gd name="T5" fmla="*/ 1 h 2119"/>
                  <a:gd name="T6" fmla="*/ 31 w 2183"/>
                  <a:gd name="T7" fmla="*/ 1 h 2119"/>
                  <a:gd name="T8" fmla="*/ 32 w 2183"/>
                  <a:gd name="T9" fmla="*/ 1 h 2119"/>
                  <a:gd name="T10" fmla="*/ 32 w 2183"/>
                  <a:gd name="T11" fmla="*/ 1 h 2119"/>
                  <a:gd name="T12" fmla="*/ 33 w 2183"/>
                  <a:gd name="T13" fmla="*/ 1 h 2119"/>
                  <a:gd name="T14" fmla="*/ 34 w 2183"/>
                  <a:gd name="T15" fmla="*/ 1 h 2119"/>
                  <a:gd name="T16" fmla="*/ 34 w 2183"/>
                  <a:gd name="T17" fmla="*/ 1 h 2119"/>
                  <a:gd name="T18" fmla="*/ 34 w 2183"/>
                  <a:gd name="T19" fmla="*/ 1 h 2119"/>
                  <a:gd name="T20" fmla="*/ 34 w 2183"/>
                  <a:gd name="T21" fmla="*/ 1 h 2119"/>
                  <a:gd name="T22" fmla="*/ 35 w 2183"/>
                  <a:gd name="T23" fmla="*/ 1 h 2119"/>
                  <a:gd name="T24" fmla="*/ 35 w 2183"/>
                  <a:gd name="T25" fmla="*/ 1 h 2119"/>
                  <a:gd name="T26" fmla="*/ 35 w 2183"/>
                  <a:gd name="T27" fmla="*/ 1 h 2119"/>
                  <a:gd name="T28" fmla="*/ 36 w 2183"/>
                  <a:gd name="T29" fmla="*/ 1 h 2119"/>
                  <a:gd name="T30" fmla="*/ 35 w 2183"/>
                  <a:gd name="T31" fmla="*/ 1 h 2119"/>
                  <a:gd name="T32" fmla="*/ 35 w 2183"/>
                  <a:gd name="T33" fmla="*/ 1 h 2119"/>
                  <a:gd name="T34" fmla="*/ 35 w 2183"/>
                  <a:gd name="T35" fmla="*/ 0 h 2119"/>
                  <a:gd name="T36" fmla="*/ 35 w 2183"/>
                  <a:gd name="T37" fmla="*/ 0 h 2119"/>
                  <a:gd name="T38" fmla="*/ 35 w 2183"/>
                  <a:gd name="T39" fmla="*/ 0 h 2119"/>
                  <a:gd name="T40" fmla="*/ 36 w 2183"/>
                  <a:gd name="T41" fmla="*/ 0 h 2119"/>
                  <a:gd name="T42" fmla="*/ 36 w 2183"/>
                  <a:gd name="T43" fmla="*/ 0 h 2119"/>
                  <a:gd name="T44" fmla="*/ 36 w 2183"/>
                  <a:gd name="T45" fmla="*/ 0 h 2119"/>
                  <a:gd name="T46" fmla="*/ 36 w 2183"/>
                  <a:gd name="T47" fmla="*/ 0 h 2119"/>
                  <a:gd name="T48" fmla="*/ 35 w 2183"/>
                  <a:gd name="T49" fmla="*/ 0 h 2119"/>
                  <a:gd name="T50" fmla="*/ 33 w 2183"/>
                  <a:gd name="T51" fmla="*/ 0 h 2119"/>
                  <a:gd name="T52" fmla="*/ 30 w 2183"/>
                  <a:gd name="T53" fmla="*/ 0 h 2119"/>
                  <a:gd name="T54" fmla="*/ 26 w 2183"/>
                  <a:gd name="T55" fmla="*/ 0 h 2119"/>
                  <a:gd name="T56" fmla="*/ 23 w 2183"/>
                  <a:gd name="T57" fmla="*/ 0 h 2119"/>
                  <a:gd name="T58" fmla="*/ 20 w 2183"/>
                  <a:gd name="T59" fmla="*/ 0 h 2119"/>
                  <a:gd name="T60" fmla="*/ 18 w 2183"/>
                  <a:gd name="T61" fmla="*/ 0 h 2119"/>
                  <a:gd name="T62" fmla="*/ 15 w 2183"/>
                  <a:gd name="T63" fmla="*/ 0 h 2119"/>
                  <a:gd name="T64" fmla="*/ 13 w 2183"/>
                  <a:gd name="T65" fmla="*/ 0 h 2119"/>
                  <a:gd name="T66" fmla="*/ 11 w 2183"/>
                  <a:gd name="T67" fmla="*/ 0 h 2119"/>
                  <a:gd name="T68" fmla="*/ 11 w 2183"/>
                  <a:gd name="T69" fmla="*/ 0 h 2119"/>
                  <a:gd name="T70" fmla="*/ 11 w 2183"/>
                  <a:gd name="T71" fmla="*/ 0 h 2119"/>
                  <a:gd name="T72" fmla="*/ 10 w 2183"/>
                  <a:gd name="T73" fmla="*/ 0 h 2119"/>
                  <a:gd name="T74" fmla="*/ 1 w 2183"/>
                  <a:gd name="T75" fmla="*/ 0 h 2119"/>
                  <a:gd name="T76" fmla="*/ 1 w 2183"/>
                  <a:gd name="T77" fmla="*/ 0 h 2119"/>
                  <a:gd name="T78" fmla="*/ 6 w 2183"/>
                  <a:gd name="T79" fmla="*/ 0 h 2119"/>
                  <a:gd name="T80" fmla="*/ 6 w 2183"/>
                  <a:gd name="T81" fmla="*/ 1 h 2119"/>
                  <a:gd name="T82" fmla="*/ 5 w 2183"/>
                  <a:gd name="T83" fmla="*/ 1 h 2119"/>
                  <a:gd name="T84" fmla="*/ 6 w 2183"/>
                  <a:gd name="T85" fmla="*/ 1 h 2119"/>
                  <a:gd name="T86" fmla="*/ 11 w 2183"/>
                  <a:gd name="T87" fmla="*/ 1 h 2119"/>
                  <a:gd name="T88" fmla="*/ 12 w 2183"/>
                  <a:gd name="T89" fmla="*/ 1 h 2119"/>
                  <a:gd name="T90" fmla="*/ 12 w 2183"/>
                  <a:gd name="T91" fmla="*/ 1 h 2119"/>
                  <a:gd name="T92" fmla="*/ 13 w 2183"/>
                  <a:gd name="T93" fmla="*/ 1 h 2119"/>
                  <a:gd name="T94" fmla="*/ 14 w 2183"/>
                  <a:gd name="T95" fmla="*/ 1 h 2119"/>
                  <a:gd name="T96" fmla="*/ 15 w 2183"/>
                  <a:gd name="T97" fmla="*/ 1 h 2119"/>
                  <a:gd name="T98" fmla="*/ 21 w 2183"/>
                  <a:gd name="T99" fmla="*/ 1 h 2119"/>
                  <a:gd name="T100" fmla="*/ 24 w 2183"/>
                  <a:gd name="T101" fmla="*/ 1 h 2119"/>
                  <a:gd name="T102" fmla="*/ 25 w 2183"/>
                  <a:gd name="T103" fmla="*/ 1 h 2119"/>
                  <a:gd name="T104" fmla="*/ 25 w 2183"/>
                  <a:gd name="T105" fmla="*/ 1 h 2119"/>
                  <a:gd name="T106" fmla="*/ 25 w 2183"/>
                  <a:gd name="T107" fmla="*/ 1 h 2119"/>
                  <a:gd name="T108" fmla="*/ 26 w 2183"/>
                  <a:gd name="T109" fmla="*/ 1 h 21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3"/>
                  <a:gd name="T166" fmla="*/ 0 h 2119"/>
                  <a:gd name="T167" fmla="*/ 2183 w 2183"/>
                  <a:gd name="T168" fmla="*/ 2119 h 21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3" h="2119">
                    <a:moveTo>
                      <a:pt x="1589" y="2102"/>
                    </a:moveTo>
                    <a:lnTo>
                      <a:pt x="1603" y="2101"/>
                    </a:lnTo>
                    <a:lnTo>
                      <a:pt x="1606" y="2096"/>
                    </a:lnTo>
                    <a:lnTo>
                      <a:pt x="1608" y="2086"/>
                    </a:lnTo>
                    <a:lnTo>
                      <a:pt x="1619" y="2071"/>
                    </a:lnTo>
                    <a:lnTo>
                      <a:pt x="1727" y="1772"/>
                    </a:lnTo>
                    <a:lnTo>
                      <a:pt x="1741" y="1760"/>
                    </a:lnTo>
                    <a:lnTo>
                      <a:pt x="1754" y="1747"/>
                    </a:lnTo>
                    <a:lnTo>
                      <a:pt x="1770" y="1734"/>
                    </a:lnTo>
                    <a:lnTo>
                      <a:pt x="1788" y="1723"/>
                    </a:lnTo>
                    <a:lnTo>
                      <a:pt x="1805" y="1714"/>
                    </a:lnTo>
                    <a:lnTo>
                      <a:pt x="1825" y="1707"/>
                    </a:lnTo>
                    <a:lnTo>
                      <a:pt x="1845" y="1703"/>
                    </a:lnTo>
                    <a:lnTo>
                      <a:pt x="1868" y="1704"/>
                    </a:lnTo>
                    <a:lnTo>
                      <a:pt x="1889" y="1691"/>
                    </a:lnTo>
                    <a:lnTo>
                      <a:pt x="1904" y="1675"/>
                    </a:lnTo>
                    <a:lnTo>
                      <a:pt x="1915" y="1656"/>
                    </a:lnTo>
                    <a:lnTo>
                      <a:pt x="1923" y="1635"/>
                    </a:lnTo>
                    <a:lnTo>
                      <a:pt x="1929" y="1614"/>
                    </a:lnTo>
                    <a:lnTo>
                      <a:pt x="1935" y="1589"/>
                    </a:lnTo>
                    <a:lnTo>
                      <a:pt x="1940" y="1564"/>
                    </a:lnTo>
                    <a:lnTo>
                      <a:pt x="1944" y="1538"/>
                    </a:lnTo>
                    <a:lnTo>
                      <a:pt x="1951" y="1527"/>
                    </a:lnTo>
                    <a:lnTo>
                      <a:pt x="1959" y="1522"/>
                    </a:lnTo>
                    <a:lnTo>
                      <a:pt x="1968" y="1518"/>
                    </a:lnTo>
                    <a:lnTo>
                      <a:pt x="1979" y="1516"/>
                    </a:lnTo>
                    <a:lnTo>
                      <a:pt x="1990" y="1515"/>
                    </a:lnTo>
                    <a:lnTo>
                      <a:pt x="2001" y="1512"/>
                    </a:lnTo>
                    <a:lnTo>
                      <a:pt x="2011" y="1510"/>
                    </a:lnTo>
                    <a:lnTo>
                      <a:pt x="2021" y="1505"/>
                    </a:lnTo>
                    <a:lnTo>
                      <a:pt x="2032" y="1494"/>
                    </a:lnTo>
                    <a:lnTo>
                      <a:pt x="2037" y="1479"/>
                    </a:lnTo>
                    <a:lnTo>
                      <a:pt x="2040" y="1461"/>
                    </a:lnTo>
                    <a:lnTo>
                      <a:pt x="2041" y="1442"/>
                    </a:lnTo>
                    <a:lnTo>
                      <a:pt x="2042" y="1422"/>
                    </a:lnTo>
                    <a:lnTo>
                      <a:pt x="2045" y="1403"/>
                    </a:lnTo>
                    <a:lnTo>
                      <a:pt x="2053" y="1386"/>
                    </a:lnTo>
                    <a:lnTo>
                      <a:pt x="2067" y="1372"/>
                    </a:lnTo>
                    <a:lnTo>
                      <a:pt x="2082" y="1366"/>
                    </a:lnTo>
                    <a:lnTo>
                      <a:pt x="2089" y="1356"/>
                    </a:lnTo>
                    <a:lnTo>
                      <a:pt x="2091" y="1342"/>
                    </a:lnTo>
                    <a:lnTo>
                      <a:pt x="2090" y="1326"/>
                    </a:lnTo>
                    <a:lnTo>
                      <a:pt x="2088" y="1308"/>
                    </a:lnTo>
                    <a:lnTo>
                      <a:pt x="2087" y="1289"/>
                    </a:lnTo>
                    <a:lnTo>
                      <a:pt x="2089" y="1271"/>
                    </a:lnTo>
                    <a:lnTo>
                      <a:pt x="2097" y="1255"/>
                    </a:lnTo>
                    <a:lnTo>
                      <a:pt x="2101" y="1249"/>
                    </a:lnTo>
                    <a:lnTo>
                      <a:pt x="2105" y="1246"/>
                    </a:lnTo>
                    <a:lnTo>
                      <a:pt x="2110" y="1242"/>
                    </a:lnTo>
                    <a:lnTo>
                      <a:pt x="2117" y="1239"/>
                    </a:lnTo>
                    <a:lnTo>
                      <a:pt x="2124" y="1235"/>
                    </a:lnTo>
                    <a:lnTo>
                      <a:pt x="2132" y="1232"/>
                    </a:lnTo>
                    <a:lnTo>
                      <a:pt x="2140" y="1227"/>
                    </a:lnTo>
                    <a:lnTo>
                      <a:pt x="2149" y="1221"/>
                    </a:lnTo>
                    <a:lnTo>
                      <a:pt x="2150" y="1212"/>
                    </a:lnTo>
                    <a:lnTo>
                      <a:pt x="2152" y="1208"/>
                    </a:lnTo>
                    <a:lnTo>
                      <a:pt x="2156" y="1205"/>
                    </a:lnTo>
                    <a:lnTo>
                      <a:pt x="2159" y="1204"/>
                    </a:lnTo>
                    <a:lnTo>
                      <a:pt x="2162" y="1204"/>
                    </a:lnTo>
                    <a:lnTo>
                      <a:pt x="2162" y="1202"/>
                    </a:lnTo>
                    <a:lnTo>
                      <a:pt x="2159" y="1195"/>
                    </a:lnTo>
                    <a:lnTo>
                      <a:pt x="2153" y="1185"/>
                    </a:lnTo>
                    <a:lnTo>
                      <a:pt x="2089" y="1063"/>
                    </a:lnTo>
                    <a:lnTo>
                      <a:pt x="2139" y="909"/>
                    </a:lnTo>
                    <a:lnTo>
                      <a:pt x="2133" y="898"/>
                    </a:lnTo>
                    <a:lnTo>
                      <a:pt x="2130" y="895"/>
                    </a:lnTo>
                    <a:lnTo>
                      <a:pt x="2128" y="891"/>
                    </a:lnTo>
                    <a:lnTo>
                      <a:pt x="2119" y="875"/>
                    </a:lnTo>
                    <a:lnTo>
                      <a:pt x="2117" y="857"/>
                    </a:lnTo>
                    <a:lnTo>
                      <a:pt x="2114" y="838"/>
                    </a:lnTo>
                    <a:lnTo>
                      <a:pt x="2112" y="819"/>
                    </a:lnTo>
                    <a:lnTo>
                      <a:pt x="2112" y="799"/>
                    </a:lnTo>
                    <a:lnTo>
                      <a:pt x="2111" y="780"/>
                    </a:lnTo>
                    <a:lnTo>
                      <a:pt x="2112" y="760"/>
                    </a:lnTo>
                    <a:lnTo>
                      <a:pt x="2113" y="741"/>
                    </a:lnTo>
                    <a:lnTo>
                      <a:pt x="2116" y="721"/>
                    </a:lnTo>
                    <a:lnTo>
                      <a:pt x="2119" y="702"/>
                    </a:lnTo>
                    <a:lnTo>
                      <a:pt x="2125" y="683"/>
                    </a:lnTo>
                    <a:lnTo>
                      <a:pt x="2130" y="666"/>
                    </a:lnTo>
                    <a:lnTo>
                      <a:pt x="2137" y="649"/>
                    </a:lnTo>
                    <a:lnTo>
                      <a:pt x="2147" y="633"/>
                    </a:lnTo>
                    <a:lnTo>
                      <a:pt x="2157" y="618"/>
                    </a:lnTo>
                    <a:lnTo>
                      <a:pt x="2170" y="605"/>
                    </a:lnTo>
                    <a:lnTo>
                      <a:pt x="2183" y="592"/>
                    </a:lnTo>
                    <a:lnTo>
                      <a:pt x="2183" y="589"/>
                    </a:lnTo>
                    <a:lnTo>
                      <a:pt x="2183" y="584"/>
                    </a:lnTo>
                    <a:lnTo>
                      <a:pt x="2183" y="578"/>
                    </a:lnTo>
                    <a:lnTo>
                      <a:pt x="2183" y="572"/>
                    </a:lnTo>
                    <a:lnTo>
                      <a:pt x="2183" y="565"/>
                    </a:lnTo>
                    <a:lnTo>
                      <a:pt x="2183" y="557"/>
                    </a:lnTo>
                    <a:lnTo>
                      <a:pt x="2183" y="550"/>
                    </a:lnTo>
                    <a:lnTo>
                      <a:pt x="2183" y="543"/>
                    </a:lnTo>
                    <a:lnTo>
                      <a:pt x="2182" y="539"/>
                    </a:lnTo>
                    <a:lnTo>
                      <a:pt x="2181" y="536"/>
                    </a:lnTo>
                    <a:lnTo>
                      <a:pt x="2178" y="531"/>
                    </a:lnTo>
                    <a:lnTo>
                      <a:pt x="2174" y="527"/>
                    </a:lnTo>
                    <a:lnTo>
                      <a:pt x="2170" y="521"/>
                    </a:lnTo>
                    <a:lnTo>
                      <a:pt x="2165" y="515"/>
                    </a:lnTo>
                    <a:lnTo>
                      <a:pt x="2159" y="509"/>
                    </a:lnTo>
                    <a:lnTo>
                      <a:pt x="2153" y="504"/>
                    </a:lnTo>
                    <a:lnTo>
                      <a:pt x="2111" y="494"/>
                    </a:lnTo>
                    <a:lnTo>
                      <a:pt x="2066" y="486"/>
                    </a:lnTo>
                    <a:lnTo>
                      <a:pt x="2022" y="481"/>
                    </a:lnTo>
                    <a:lnTo>
                      <a:pt x="1978" y="475"/>
                    </a:lnTo>
                    <a:lnTo>
                      <a:pt x="1933" y="471"/>
                    </a:lnTo>
                    <a:lnTo>
                      <a:pt x="1887" y="469"/>
                    </a:lnTo>
                    <a:lnTo>
                      <a:pt x="1841" y="468"/>
                    </a:lnTo>
                    <a:lnTo>
                      <a:pt x="1795" y="467"/>
                    </a:lnTo>
                    <a:lnTo>
                      <a:pt x="1749" y="467"/>
                    </a:lnTo>
                    <a:lnTo>
                      <a:pt x="1703" y="467"/>
                    </a:lnTo>
                    <a:lnTo>
                      <a:pt x="1655" y="468"/>
                    </a:lnTo>
                    <a:lnTo>
                      <a:pt x="1609" y="469"/>
                    </a:lnTo>
                    <a:lnTo>
                      <a:pt x="1562" y="469"/>
                    </a:lnTo>
                    <a:lnTo>
                      <a:pt x="1516" y="470"/>
                    </a:lnTo>
                    <a:lnTo>
                      <a:pt x="1470" y="470"/>
                    </a:lnTo>
                    <a:lnTo>
                      <a:pt x="1424" y="470"/>
                    </a:lnTo>
                    <a:lnTo>
                      <a:pt x="1378" y="470"/>
                    </a:lnTo>
                    <a:lnTo>
                      <a:pt x="1333" y="468"/>
                    </a:lnTo>
                    <a:lnTo>
                      <a:pt x="1287" y="466"/>
                    </a:lnTo>
                    <a:lnTo>
                      <a:pt x="1244" y="462"/>
                    </a:lnTo>
                    <a:lnTo>
                      <a:pt x="1199" y="458"/>
                    </a:lnTo>
                    <a:lnTo>
                      <a:pt x="1156" y="452"/>
                    </a:lnTo>
                    <a:lnTo>
                      <a:pt x="1113" y="445"/>
                    </a:lnTo>
                    <a:lnTo>
                      <a:pt x="1071" y="436"/>
                    </a:lnTo>
                    <a:lnTo>
                      <a:pt x="1030" y="424"/>
                    </a:lnTo>
                    <a:lnTo>
                      <a:pt x="988" y="412"/>
                    </a:lnTo>
                    <a:lnTo>
                      <a:pt x="949" y="396"/>
                    </a:lnTo>
                    <a:lnTo>
                      <a:pt x="910" y="378"/>
                    </a:lnTo>
                    <a:lnTo>
                      <a:pt x="872" y="359"/>
                    </a:lnTo>
                    <a:lnTo>
                      <a:pt x="835" y="336"/>
                    </a:lnTo>
                    <a:lnTo>
                      <a:pt x="800" y="310"/>
                    </a:lnTo>
                    <a:lnTo>
                      <a:pt x="765" y="283"/>
                    </a:lnTo>
                    <a:lnTo>
                      <a:pt x="669" y="0"/>
                    </a:lnTo>
                    <a:lnTo>
                      <a:pt x="663" y="16"/>
                    </a:lnTo>
                    <a:lnTo>
                      <a:pt x="657" y="36"/>
                    </a:lnTo>
                    <a:lnTo>
                      <a:pt x="651" y="55"/>
                    </a:lnTo>
                    <a:lnTo>
                      <a:pt x="648" y="77"/>
                    </a:lnTo>
                    <a:lnTo>
                      <a:pt x="645" y="100"/>
                    </a:lnTo>
                    <a:lnTo>
                      <a:pt x="645" y="123"/>
                    </a:lnTo>
                    <a:lnTo>
                      <a:pt x="648" y="145"/>
                    </a:lnTo>
                    <a:lnTo>
                      <a:pt x="654" y="167"/>
                    </a:lnTo>
                    <a:lnTo>
                      <a:pt x="651" y="191"/>
                    </a:lnTo>
                    <a:lnTo>
                      <a:pt x="645" y="213"/>
                    </a:lnTo>
                    <a:lnTo>
                      <a:pt x="635" y="233"/>
                    </a:lnTo>
                    <a:lnTo>
                      <a:pt x="622" y="253"/>
                    </a:lnTo>
                    <a:lnTo>
                      <a:pt x="605" y="270"/>
                    </a:lnTo>
                    <a:lnTo>
                      <a:pt x="587" y="285"/>
                    </a:lnTo>
                    <a:lnTo>
                      <a:pt x="567" y="298"/>
                    </a:lnTo>
                    <a:lnTo>
                      <a:pt x="546" y="309"/>
                    </a:lnTo>
                    <a:lnTo>
                      <a:pt x="67" y="332"/>
                    </a:lnTo>
                    <a:lnTo>
                      <a:pt x="58" y="345"/>
                    </a:lnTo>
                    <a:lnTo>
                      <a:pt x="51" y="359"/>
                    </a:lnTo>
                    <a:lnTo>
                      <a:pt x="45" y="374"/>
                    </a:lnTo>
                    <a:lnTo>
                      <a:pt x="40" y="389"/>
                    </a:lnTo>
                    <a:lnTo>
                      <a:pt x="34" y="404"/>
                    </a:lnTo>
                    <a:lnTo>
                      <a:pt x="26" y="419"/>
                    </a:lnTo>
                    <a:lnTo>
                      <a:pt x="15" y="435"/>
                    </a:lnTo>
                    <a:lnTo>
                      <a:pt x="0" y="450"/>
                    </a:lnTo>
                    <a:lnTo>
                      <a:pt x="22" y="735"/>
                    </a:lnTo>
                    <a:lnTo>
                      <a:pt x="328" y="791"/>
                    </a:lnTo>
                    <a:lnTo>
                      <a:pt x="385" y="875"/>
                    </a:lnTo>
                    <a:lnTo>
                      <a:pt x="247" y="1323"/>
                    </a:lnTo>
                    <a:lnTo>
                      <a:pt x="328" y="1538"/>
                    </a:lnTo>
                    <a:lnTo>
                      <a:pt x="327" y="1549"/>
                    </a:lnTo>
                    <a:lnTo>
                      <a:pt x="322" y="1560"/>
                    </a:lnTo>
                    <a:lnTo>
                      <a:pt x="317" y="1568"/>
                    </a:lnTo>
                    <a:lnTo>
                      <a:pt x="309" y="1573"/>
                    </a:lnTo>
                    <a:lnTo>
                      <a:pt x="298" y="1579"/>
                    </a:lnTo>
                    <a:lnTo>
                      <a:pt x="288" y="1583"/>
                    </a:lnTo>
                    <a:lnTo>
                      <a:pt x="275" y="1584"/>
                    </a:lnTo>
                    <a:lnTo>
                      <a:pt x="262" y="1585"/>
                    </a:lnTo>
                    <a:lnTo>
                      <a:pt x="343" y="1655"/>
                    </a:lnTo>
                    <a:lnTo>
                      <a:pt x="350" y="1795"/>
                    </a:lnTo>
                    <a:lnTo>
                      <a:pt x="632" y="1818"/>
                    </a:lnTo>
                    <a:lnTo>
                      <a:pt x="649" y="1832"/>
                    </a:lnTo>
                    <a:lnTo>
                      <a:pt x="664" y="1849"/>
                    </a:lnTo>
                    <a:lnTo>
                      <a:pt x="677" y="1869"/>
                    </a:lnTo>
                    <a:lnTo>
                      <a:pt x="688" y="1891"/>
                    </a:lnTo>
                    <a:lnTo>
                      <a:pt x="699" y="1914"/>
                    </a:lnTo>
                    <a:lnTo>
                      <a:pt x="708" y="1937"/>
                    </a:lnTo>
                    <a:lnTo>
                      <a:pt x="717" y="1961"/>
                    </a:lnTo>
                    <a:lnTo>
                      <a:pt x="727" y="1985"/>
                    </a:lnTo>
                    <a:lnTo>
                      <a:pt x="731" y="1991"/>
                    </a:lnTo>
                    <a:lnTo>
                      <a:pt x="737" y="1994"/>
                    </a:lnTo>
                    <a:lnTo>
                      <a:pt x="743" y="1998"/>
                    </a:lnTo>
                    <a:lnTo>
                      <a:pt x="751" y="2001"/>
                    </a:lnTo>
                    <a:lnTo>
                      <a:pt x="761" y="2005"/>
                    </a:lnTo>
                    <a:lnTo>
                      <a:pt x="769" y="2008"/>
                    </a:lnTo>
                    <a:lnTo>
                      <a:pt x="777" y="2012"/>
                    </a:lnTo>
                    <a:lnTo>
                      <a:pt x="785" y="2017"/>
                    </a:lnTo>
                    <a:lnTo>
                      <a:pt x="852" y="2089"/>
                    </a:lnTo>
                    <a:lnTo>
                      <a:pt x="869" y="2084"/>
                    </a:lnTo>
                    <a:lnTo>
                      <a:pt x="884" y="2074"/>
                    </a:lnTo>
                    <a:lnTo>
                      <a:pt x="896" y="2059"/>
                    </a:lnTo>
                    <a:lnTo>
                      <a:pt x="910" y="2040"/>
                    </a:lnTo>
                    <a:lnTo>
                      <a:pt x="924" y="2022"/>
                    </a:lnTo>
                    <a:lnTo>
                      <a:pt x="940" y="2005"/>
                    </a:lnTo>
                    <a:lnTo>
                      <a:pt x="959" y="1992"/>
                    </a:lnTo>
                    <a:lnTo>
                      <a:pt x="982" y="1985"/>
                    </a:lnTo>
                    <a:lnTo>
                      <a:pt x="1270" y="2039"/>
                    </a:lnTo>
                    <a:lnTo>
                      <a:pt x="1453" y="2039"/>
                    </a:lnTo>
                    <a:lnTo>
                      <a:pt x="1462" y="2032"/>
                    </a:lnTo>
                    <a:lnTo>
                      <a:pt x="1469" y="2025"/>
                    </a:lnTo>
                    <a:lnTo>
                      <a:pt x="1476" y="2017"/>
                    </a:lnTo>
                    <a:lnTo>
                      <a:pt x="1483" y="2009"/>
                    </a:lnTo>
                    <a:lnTo>
                      <a:pt x="1490" y="2002"/>
                    </a:lnTo>
                    <a:lnTo>
                      <a:pt x="1498" y="1995"/>
                    </a:lnTo>
                    <a:lnTo>
                      <a:pt x="1508" y="1990"/>
                    </a:lnTo>
                    <a:lnTo>
                      <a:pt x="1522" y="1985"/>
                    </a:lnTo>
                    <a:lnTo>
                      <a:pt x="1528" y="1985"/>
                    </a:lnTo>
                    <a:lnTo>
                      <a:pt x="1534" y="1986"/>
                    </a:lnTo>
                    <a:lnTo>
                      <a:pt x="1538" y="1989"/>
                    </a:lnTo>
                    <a:lnTo>
                      <a:pt x="1544" y="1991"/>
                    </a:lnTo>
                    <a:lnTo>
                      <a:pt x="1549" y="1994"/>
                    </a:lnTo>
                    <a:lnTo>
                      <a:pt x="1552" y="1998"/>
                    </a:lnTo>
                    <a:lnTo>
                      <a:pt x="1555" y="2001"/>
                    </a:lnTo>
                    <a:lnTo>
                      <a:pt x="1559" y="2006"/>
                    </a:lnTo>
                    <a:lnTo>
                      <a:pt x="1567" y="2119"/>
                    </a:lnTo>
                    <a:lnTo>
                      <a:pt x="1570" y="2116"/>
                    </a:lnTo>
                    <a:lnTo>
                      <a:pt x="1578" y="2110"/>
                    </a:lnTo>
                    <a:lnTo>
                      <a:pt x="1585" y="2105"/>
                    </a:lnTo>
                    <a:lnTo>
                      <a:pt x="1589" y="2102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77" name="AutoShape 23"/>
            <p:cNvSpPr>
              <a:spLocks noChangeArrowheads="1"/>
            </p:cNvSpPr>
            <p:nvPr/>
          </p:nvSpPr>
          <p:spPr bwMode="auto">
            <a:xfrm>
              <a:off x="912" y="2400"/>
              <a:ext cx="1158" cy="939"/>
            </a:xfrm>
            <a:prstGeom prst="wedgeRoundRectCallout">
              <a:avLst>
                <a:gd name="adj1" fmla="val 108954"/>
                <a:gd name="adj2" fmla="val -7620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b="1" dirty="0" smtClean="0"/>
                <a:t>2011: 637.543 </a:t>
              </a:r>
            </a:p>
            <a:p>
              <a:pPr algn="ctr" eaLnBrk="0" hangingPunct="0"/>
              <a:endParaRPr lang="pt-BR" sz="1800" b="1" dirty="0" smtClean="0"/>
            </a:p>
            <a:p>
              <a:pPr algn="ctr" eaLnBrk="0" hangingPunct="0"/>
              <a:r>
                <a:rPr lang="pt-BR" sz="1800" b="1" dirty="0" smtClean="0"/>
                <a:t>(10%) </a:t>
              </a:r>
            </a:p>
            <a:p>
              <a:pPr algn="ctr" eaLnBrk="0" hangingPunct="0"/>
              <a:r>
                <a:rPr lang="pt-BR" sz="1800" b="1" dirty="0" smtClean="0"/>
                <a:t>BR= 7</a:t>
              </a:r>
              <a:endParaRPr lang="pt-BR" sz="1800" b="1" dirty="0"/>
            </a:p>
          </p:txBody>
        </p:sp>
      </p:grpSp>
      <p:sp>
        <p:nvSpPr>
          <p:cNvPr id="264216" name="AutoShape 24"/>
          <p:cNvSpPr>
            <a:spLocks noChangeArrowheads="1"/>
          </p:cNvSpPr>
          <p:nvPr/>
        </p:nvSpPr>
        <p:spPr bwMode="auto">
          <a:xfrm>
            <a:off x="323850" y="1066800"/>
            <a:ext cx="2159918" cy="1426096"/>
          </a:xfrm>
          <a:prstGeom prst="wedgeRoundRectCallout">
            <a:avLst>
              <a:gd name="adj1" fmla="val 134394"/>
              <a:gd name="adj2" fmla="val 39231"/>
              <a:gd name="adj3" fmla="val 1666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pt-BR" sz="1800" b="1" dirty="0" smtClean="0">
                <a:solidFill>
                  <a:schemeClr val="bg1"/>
                </a:solidFill>
              </a:rPr>
              <a:t>2011: </a:t>
            </a:r>
            <a:r>
              <a:rPr lang="pt-BR" sz="1800" dirty="0" smtClean="0">
                <a:solidFill>
                  <a:schemeClr val="bg1"/>
                </a:solidFill>
              </a:rPr>
              <a:t>520.274 </a:t>
            </a:r>
          </a:p>
          <a:p>
            <a:pPr algn="ctr" eaLnBrk="0" hangingPunct="0"/>
            <a:endParaRPr lang="pt-BR" sz="1800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pt-BR" sz="1800" dirty="0" smtClean="0">
                <a:solidFill>
                  <a:schemeClr val="bg1"/>
                </a:solidFill>
              </a:rPr>
              <a:t>(8%) </a:t>
            </a:r>
          </a:p>
          <a:p>
            <a:pPr algn="ctr" eaLnBrk="0" hangingPunct="0"/>
            <a:r>
              <a:rPr lang="pt-BR" sz="1800" b="1" dirty="0" smtClean="0">
                <a:solidFill>
                  <a:schemeClr val="bg1"/>
                </a:solidFill>
              </a:rPr>
              <a:t>BR = 8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638800" y="476111"/>
            <a:ext cx="3817938" cy="3732352"/>
            <a:chOff x="3552" y="413"/>
            <a:chExt cx="2405" cy="2238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552" y="1104"/>
              <a:ext cx="1530" cy="1547"/>
              <a:chOff x="3271" y="1933"/>
              <a:chExt cx="1322" cy="946"/>
            </a:xfrm>
          </p:grpSpPr>
          <p:sp>
            <p:nvSpPr>
              <p:cNvPr id="2066" name="Freeform 27"/>
              <p:cNvSpPr>
                <a:spLocks/>
              </p:cNvSpPr>
              <p:nvPr/>
            </p:nvSpPr>
            <p:spPr bwMode="auto">
              <a:xfrm rot="-5432">
                <a:off x="3271" y="1933"/>
                <a:ext cx="671" cy="496"/>
              </a:xfrm>
              <a:custGeom>
                <a:avLst/>
                <a:gdLst>
                  <a:gd name="T0" fmla="*/ 10 w 1284"/>
                  <a:gd name="T1" fmla="*/ 1 h 1821"/>
                  <a:gd name="T2" fmla="*/ 12 w 1284"/>
                  <a:gd name="T3" fmla="*/ 1 h 1821"/>
                  <a:gd name="T4" fmla="*/ 19 w 1284"/>
                  <a:gd name="T5" fmla="*/ 1 h 1821"/>
                  <a:gd name="T6" fmla="*/ 20 w 1284"/>
                  <a:gd name="T7" fmla="*/ 1 h 1821"/>
                  <a:gd name="T8" fmla="*/ 21 w 1284"/>
                  <a:gd name="T9" fmla="*/ 1 h 1821"/>
                  <a:gd name="T10" fmla="*/ 22 w 1284"/>
                  <a:gd name="T11" fmla="*/ 1 h 1821"/>
                  <a:gd name="T12" fmla="*/ 22 w 1284"/>
                  <a:gd name="T13" fmla="*/ 0 h 1821"/>
                  <a:gd name="T14" fmla="*/ 21 w 1284"/>
                  <a:gd name="T15" fmla="*/ 0 h 1821"/>
                  <a:gd name="T16" fmla="*/ 21 w 1284"/>
                  <a:gd name="T17" fmla="*/ 0 h 1821"/>
                  <a:gd name="T18" fmla="*/ 21 w 1284"/>
                  <a:gd name="T19" fmla="*/ 0 h 1821"/>
                  <a:gd name="T20" fmla="*/ 21 w 1284"/>
                  <a:gd name="T21" fmla="*/ 0 h 1821"/>
                  <a:gd name="T22" fmla="*/ 21 w 1284"/>
                  <a:gd name="T23" fmla="*/ 0 h 1821"/>
                  <a:gd name="T24" fmla="*/ 21 w 1284"/>
                  <a:gd name="T25" fmla="*/ 0 h 1821"/>
                  <a:gd name="T26" fmla="*/ 22 w 1284"/>
                  <a:gd name="T27" fmla="*/ 0 h 1821"/>
                  <a:gd name="T28" fmla="*/ 22 w 1284"/>
                  <a:gd name="T29" fmla="*/ 0 h 1821"/>
                  <a:gd name="T30" fmla="*/ 23 w 1284"/>
                  <a:gd name="T31" fmla="*/ 0 h 1821"/>
                  <a:gd name="T32" fmla="*/ 22 w 1284"/>
                  <a:gd name="T33" fmla="*/ 0 h 1821"/>
                  <a:gd name="T34" fmla="*/ 22 w 1284"/>
                  <a:gd name="T35" fmla="*/ 0 h 1821"/>
                  <a:gd name="T36" fmla="*/ 22 w 1284"/>
                  <a:gd name="T37" fmla="*/ 0 h 1821"/>
                  <a:gd name="T38" fmla="*/ 22 w 1284"/>
                  <a:gd name="T39" fmla="*/ 0 h 1821"/>
                  <a:gd name="T40" fmla="*/ 23 w 1284"/>
                  <a:gd name="T41" fmla="*/ 0 h 1821"/>
                  <a:gd name="T42" fmla="*/ 24 w 1284"/>
                  <a:gd name="T43" fmla="*/ 0 h 1821"/>
                  <a:gd name="T44" fmla="*/ 15 w 1284"/>
                  <a:gd name="T45" fmla="*/ 0 h 1821"/>
                  <a:gd name="T46" fmla="*/ 14 w 1284"/>
                  <a:gd name="T47" fmla="*/ 0 h 1821"/>
                  <a:gd name="T48" fmla="*/ 14 w 1284"/>
                  <a:gd name="T49" fmla="*/ 0 h 1821"/>
                  <a:gd name="T50" fmla="*/ 11 w 1284"/>
                  <a:gd name="T51" fmla="*/ 0 h 1821"/>
                  <a:gd name="T52" fmla="*/ 11 w 1284"/>
                  <a:gd name="T53" fmla="*/ 0 h 1821"/>
                  <a:gd name="T54" fmla="*/ 9 w 1284"/>
                  <a:gd name="T55" fmla="*/ 0 h 1821"/>
                  <a:gd name="T56" fmla="*/ 9 w 1284"/>
                  <a:gd name="T57" fmla="*/ 0 h 1821"/>
                  <a:gd name="T58" fmla="*/ 9 w 1284"/>
                  <a:gd name="T59" fmla="*/ 0 h 1821"/>
                  <a:gd name="T60" fmla="*/ 8 w 1284"/>
                  <a:gd name="T61" fmla="*/ 0 h 1821"/>
                  <a:gd name="T62" fmla="*/ 8 w 1284"/>
                  <a:gd name="T63" fmla="*/ 0 h 1821"/>
                  <a:gd name="T64" fmla="*/ 8 w 1284"/>
                  <a:gd name="T65" fmla="*/ 0 h 1821"/>
                  <a:gd name="T66" fmla="*/ 4 w 1284"/>
                  <a:gd name="T67" fmla="*/ 0 h 1821"/>
                  <a:gd name="T68" fmla="*/ 4 w 1284"/>
                  <a:gd name="T69" fmla="*/ 0 h 1821"/>
                  <a:gd name="T70" fmla="*/ 5 w 1284"/>
                  <a:gd name="T71" fmla="*/ 0 h 1821"/>
                  <a:gd name="T72" fmla="*/ 5 w 1284"/>
                  <a:gd name="T73" fmla="*/ 0 h 1821"/>
                  <a:gd name="T74" fmla="*/ 4 w 1284"/>
                  <a:gd name="T75" fmla="*/ 1 h 1821"/>
                  <a:gd name="T76" fmla="*/ 3 w 1284"/>
                  <a:gd name="T77" fmla="*/ 1 h 1821"/>
                  <a:gd name="T78" fmla="*/ 4 w 1284"/>
                  <a:gd name="T79" fmla="*/ 1 h 1821"/>
                  <a:gd name="T80" fmla="*/ 5 w 1284"/>
                  <a:gd name="T81" fmla="*/ 1 h 1821"/>
                  <a:gd name="T82" fmla="*/ 7 w 1284"/>
                  <a:gd name="T83" fmla="*/ 1 h 1821"/>
                  <a:gd name="T84" fmla="*/ 8 w 1284"/>
                  <a:gd name="T85" fmla="*/ 1 h 1821"/>
                  <a:gd name="T86" fmla="*/ 8 w 1284"/>
                  <a:gd name="T87" fmla="*/ 1 h 1821"/>
                  <a:gd name="T88" fmla="*/ 8 w 1284"/>
                  <a:gd name="T89" fmla="*/ 1 h 1821"/>
                  <a:gd name="T90" fmla="*/ 8 w 1284"/>
                  <a:gd name="T91" fmla="*/ 1 h 1821"/>
                  <a:gd name="T92" fmla="*/ 7 w 1284"/>
                  <a:gd name="T93" fmla="*/ 1 h 1821"/>
                  <a:gd name="T94" fmla="*/ 6 w 1284"/>
                  <a:gd name="T95" fmla="*/ 1 h 1821"/>
                  <a:gd name="T96" fmla="*/ 6 w 1284"/>
                  <a:gd name="T97" fmla="*/ 1 h 1821"/>
                  <a:gd name="T98" fmla="*/ 8 w 1284"/>
                  <a:gd name="T99" fmla="*/ 1 h 1821"/>
                  <a:gd name="T100" fmla="*/ 9 w 1284"/>
                  <a:gd name="T101" fmla="*/ 1 h 18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4"/>
                  <a:gd name="T154" fmla="*/ 0 h 1821"/>
                  <a:gd name="T155" fmla="*/ 1284 w 1284"/>
                  <a:gd name="T156" fmla="*/ 1821 h 182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4" h="1821">
                    <a:moveTo>
                      <a:pt x="455" y="1821"/>
                    </a:moveTo>
                    <a:lnTo>
                      <a:pt x="458" y="1820"/>
                    </a:lnTo>
                    <a:lnTo>
                      <a:pt x="467" y="1818"/>
                    </a:lnTo>
                    <a:lnTo>
                      <a:pt x="475" y="1816"/>
                    </a:lnTo>
                    <a:lnTo>
                      <a:pt x="479" y="1814"/>
                    </a:lnTo>
                    <a:lnTo>
                      <a:pt x="455" y="1561"/>
                    </a:lnTo>
                    <a:lnTo>
                      <a:pt x="521" y="1444"/>
                    </a:lnTo>
                    <a:lnTo>
                      <a:pt x="586" y="1279"/>
                    </a:lnTo>
                    <a:lnTo>
                      <a:pt x="892" y="1067"/>
                    </a:lnTo>
                    <a:lnTo>
                      <a:pt x="904" y="1074"/>
                    </a:lnTo>
                    <a:lnTo>
                      <a:pt x="917" y="1080"/>
                    </a:lnTo>
                    <a:lnTo>
                      <a:pt x="931" y="1083"/>
                    </a:lnTo>
                    <a:lnTo>
                      <a:pt x="945" y="1086"/>
                    </a:lnTo>
                    <a:lnTo>
                      <a:pt x="958" y="1088"/>
                    </a:lnTo>
                    <a:lnTo>
                      <a:pt x="972" y="1088"/>
                    </a:lnTo>
                    <a:lnTo>
                      <a:pt x="987" y="1088"/>
                    </a:lnTo>
                    <a:lnTo>
                      <a:pt x="1001" y="1085"/>
                    </a:lnTo>
                    <a:lnTo>
                      <a:pt x="1015" y="1083"/>
                    </a:lnTo>
                    <a:lnTo>
                      <a:pt x="1030" y="1078"/>
                    </a:lnTo>
                    <a:lnTo>
                      <a:pt x="1044" y="1075"/>
                    </a:lnTo>
                    <a:lnTo>
                      <a:pt x="1057" y="1069"/>
                    </a:lnTo>
                    <a:lnTo>
                      <a:pt x="1071" y="1063"/>
                    </a:lnTo>
                    <a:lnTo>
                      <a:pt x="1085" y="1057"/>
                    </a:lnTo>
                    <a:lnTo>
                      <a:pt x="1098" y="1050"/>
                    </a:lnTo>
                    <a:lnTo>
                      <a:pt x="1110" y="1042"/>
                    </a:lnTo>
                    <a:lnTo>
                      <a:pt x="1115" y="1024"/>
                    </a:lnTo>
                    <a:lnTo>
                      <a:pt x="1113" y="1009"/>
                    </a:lnTo>
                    <a:lnTo>
                      <a:pt x="1106" y="997"/>
                    </a:lnTo>
                    <a:lnTo>
                      <a:pt x="1095" y="986"/>
                    </a:lnTo>
                    <a:lnTo>
                      <a:pt x="1083" y="977"/>
                    </a:lnTo>
                    <a:lnTo>
                      <a:pt x="1069" y="967"/>
                    </a:lnTo>
                    <a:lnTo>
                      <a:pt x="1056" y="958"/>
                    </a:lnTo>
                    <a:lnTo>
                      <a:pt x="1045" y="946"/>
                    </a:lnTo>
                    <a:lnTo>
                      <a:pt x="1041" y="944"/>
                    </a:lnTo>
                    <a:lnTo>
                      <a:pt x="1038" y="940"/>
                    </a:lnTo>
                    <a:lnTo>
                      <a:pt x="1035" y="936"/>
                    </a:lnTo>
                    <a:lnTo>
                      <a:pt x="1033" y="930"/>
                    </a:lnTo>
                    <a:lnTo>
                      <a:pt x="1031" y="924"/>
                    </a:lnTo>
                    <a:lnTo>
                      <a:pt x="1029" y="917"/>
                    </a:lnTo>
                    <a:lnTo>
                      <a:pt x="1026" y="909"/>
                    </a:lnTo>
                    <a:lnTo>
                      <a:pt x="1024" y="901"/>
                    </a:lnTo>
                    <a:lnTo>
                      <a:pt x="1024" y="892"/>
                    </a:lnTo>
                    <a:lnTo>
                      <a:pt x="1025" y="883"/>
                    </a:lnTo>
                    <a:lnTo>
                      <a:pt x="1026" y="872"/>
                    </a:lnTo>
                    <a:lnTo>
                      <a:pt x="1029" y="862"/>
                    </a:lnTo>
                    <a:lnTo>
                      <a:pt x="1032" y="853"/>
                    </a:lnTo>
                    <a:lnTo>
                      <a:pt x="1035" y="844"/>
                    </a:lnTo>
                    <a:lnTo>
                      <a:pt x="1039" y="836"/>
                    </a:lnTo>
                    <a:lnTo>
                      <a:pt x="1045" y="829"/>
                    </a:lnTo>
                    <a:lnTo>
                      <a:pt x="1047" y="824"/>
                    </a:lnTo>
                    <a:lnTo>
                      <a:pt x="1053" y="821"/>
                    </a:lnTo>
                    <a:lnTo>
                      <a:pt x="1060" y="817"/>
                    </a:lnTo>
                    <a:lnTo>
                      <a:pt x="1068" y="815"/>
                    </a:lnTo>
                    <a:lnTo>
                      <a:pt x="1077" y="812"/>
                    </a:lnTo>
                    <a:lnTo>
                      <a:pt x="1087" y="808"/>
                    </a:lnTo>
                    <a:lnTo>
                      <a:pt x="1099" y="803"/>
                    </a:lnTo>
                    <a:lnTo>
                      <a:pt x="1110" y="798"/>
                    </a:lnTo>
                    <a:lnTo>
                      <a:pt x="1113" y="797"/>
                    </a:lnTo>
                    <a:lnTo>
                      <a:pt x="1115" y="794"/>
                    </a:lnTo>
                    <a:lnTo>
                      <a:pt x="1117" y="792"/>
                    </a:lnTo>
                    <a:lnTo>
                      <a:pt x="1119" y="786"/>
                    </a:lnTo>
                    <a:lnTo>
                      <a:pt x="1123" y="782"/>
                    </a:lnTo>
                    <a:lnTo>
                      <a:pt x="1125" y="775"/>
                    </a:lnTo>
                    <a:lnTo>
                      <a:pt x="1127" y="767"/>
                    </a:lnTo>
                    <a:lnTo>
                      <a:pt x="1131" y="759"/>
                    </a:lnTo>
                    <a:lnTo>
                      <a:pt x="1124" y="747"/>
                    </a:lnTo>
                    <a:lnTo>
                      <a:pt x="1116" y="733"/>
                    </a:lnTo>
                    <a:lnTo>
                      <a:pt x="1109" y="720"/>
                    </a:lnTo>
                    <a:lnTo>
                      <a:pt x="1101" y="705"/>
                    </a:lnTo>
                    <a:lnTo>
                      <a:pt x="1094" y="688"/>
                    </a:lnTo>
                    <a:lnTo>
                      <a:pt x="1087" y="672"/>
                    </a:lnTo>
                    <a:lnTo>
                      <a:pt x="1080" y="655"/>
                    </a:lnTo>
                    <a:lnTo>
                      <a:pt x="1076" y="638"/>
                    </a:lnTo>
                    <a:lnTo>
                      <a:pt x="1071" y="621"/>
                    </a:lnTo>
                    <a:lnTo>
                      <a:pt x="1069" y="602"/>
                    </a:lnTo>
                    <a:lnTo>
                      <a:pt x="1068" y="585"/>
                    </a:lnTo>
                    <a:lnTo>
                      <a:pt x="1068" y="567"/>
                    </a:lnTo>
                    <a:lnTo>
                      <a:pt x="1071" y="549"/>
                    </a:lnTo>
                    <a:lnTo>
                      <a:pt x="1077" y="532"/>
                    </a:lnTo>
                    <a:lnTo>
                      <a:pt x="1085" y="515"/>
                    </a:lnTo>
                    <a:lnTo>
                      <a:pt x="1095" y="499"/>
                    </a:lnTo>
                    <a:lnTo>
                      <a:pt x="1108" y="483"/>
                    </a:lnTo>
                    <a:lnTo>
                      <a:pt x="1117" y="469"/>
                    </a:lnTo>
                    <a:lnTo>
                      <a:pt x="1125" y="456"/>
                    </a:lnTo>
                    <a:lnTo>
                      <a:pt x="1133" y="446"/>
                    </a:lnTo>
                    <a:lnTo>
                      <a:pt x="1140" y="435"/>
                    </a:lnTo>
                    <a:lnTo>
                      <a:pt x="1146" y="426"/>
                    </a:lnTo>
                    <a:lnTo>
                      <a:pt x="1154" y="416"/>
                    </a:lnTo>
                    <a:lnTo>
                      <a:pt x="1162" y="406"/>
                    </a:lnTo>
                    <a:lnTo>
                      <a:pt x="1284" y="316"/>
                    </a:lnTo>
                    <a:lnTo>
                      <a:pt x="957" y="198"/>
                    </a:lnTo>
                    <a:lnTo>
                      <a:pt x="718" y="406"/>
                    </a:lnTo>
                    <a:lnTo>
                      <a:pt x="707" y="406"/>
                    </a:lnTo>
                    <a:lnTo>
                      <a:pt x="695" y="403"/>
                    </a:lnTo>
                    <a:lnTo>
                      <a:pt x="685" y="401"/>
                    </a:lnTo>
                    <a:lnTo>
                      <a:pt x="675" y="396"/>
                    </a:lnTo>
                    <a:lnTo>
                      <a:pt x="667" y="391"/>
                    </a:lnTo>
                    <a:lnTo>
                      <a:pt x="661" y="383"/>
                    </a:lnTo>
                    <a:lnTo>
                      <a:pt x="655" y="372"/>
                    </a:lnTo>
                    <a:lnTo>
                      <a:pt x="652" y="358"/>
                    </a:lnTo>
                    <a:lnTo>
                      <a:pt x="694" y="49"/>
                    </a:lnTo>
                    <a:lnTo>
                      <a:pt x="608" y="98"/>
                    </a:lnTo>
                    <a:lnTo>
                      <a:pt x="594" y="95"/>
                    </a:lnTo>
                    <a:lnTo>
                      <a:pt x="583" y="87"/>
                    </a:lnTo>
                    <a:lnTo>
                      <a:pt x="575" y="74"/>
                    </a:lnTo>
                    <a:lnTo>
                      <a:pt x="570" y="59"/>
                    </a:lnTo>
                    <a:lnTo>
                      <a:pt x="565" y="42"/>
                    </a:lnTo>
                    <a:lnTo>
                      <a:pt x="560" y="26"/>
                    </a:lnTo>
                    <a:lnTo>
                      <a:pt x="554" y="11"/>
                    </a:lnTo>
                    <a:lnTo>
                      <a:pt x="546" y="0"/>
                    </a:lnTo>
                    <a:lnTo>
                      <a:pt x="442" y="10"/>
                    </a:lnTo>
                    <a:lnTo>
                      <a:pt x="442" y="27"/>
                    </a:lnTo>
                    <a:lnTo>
                      <a:pt x="442" y="44"/>
                    </a:lnTo>
                    <a:lnTo>
                      <a:pt x="441" y="62"/>
                    </a:lnTo>
                    <a:lnTo>
                      <a:pt x="440" y="78"/>
                    </a:lnTo>
                    <a:lnTo>
                      <a:pt x="439" y="95"/>
                    </a:lnTo>
                    <a:lnTo>
                      <a:pt x="436" y="110"/>
                    </a:lnTo>
                    <a:lnTo>
                      <a:pt x="434" y="126"/>
                    </a:lnTo>
                    <a:lnTo>
                      <a:pt x="431" y="141"/>
                    </a:lnTo>
                    <a:lnTo>
                      <a:pt x="427" y="157"/>
                    </a:lnTo>
                    <a:lnTo>
                      <a:pt x="422" y="172"/>
                    </a:lnTo>
                    <a:lnTo>
                      <a:pt x="417" y="187"/>
                    </a:lnTo>
                    <a:lnTo>
                      <a:pt x="411" y="201"/>
                    </a:lnTo>
                    <a:lnTo>
                      <a:pt x="404" y="216"/>
                    </a:lnTo>
                    <a:lnTo>
                      <a:pt x="396" y="231"/>
                    </a:lnTo>
                    <a:lnTo>
                      <a:pt x="388" y="244"/>
                    </a:lnTo>
                    <a:lnTo>
                      <a:pt x="378" y="259"/>
                    </a:lnTo>
                    <a:lnTo>
                      <a:pt x="378" y="270"/>
                    </a:lnTo>
                    <a:lnTo>
                      <a:pt x="379" y="279"/>
                    </a:lnTo>
                    <a:lnTo>
                      <a:pt x="380" y="287"/>
                    </a:lnTo>
                    <a:lnTo>
                      <a:pt x="382" y="295"/>
                    </a:lnTo>
                    <a:lnTo>
                      <a:pt x="383" y="303"/>
                    </a:lnTo>
                    <a:lnTo>
                      <a:pt x="387" y="312"/>
                    </a:lnTo>
                    <a:lnTo>
                      <a:pt x="389" y="322"/>
                    </a:lnTo>
                    <a:lnTo>
                      <a:pt x="393" y="332"/>
                    </a:lnTo>
                    <a:lnTo>
                      <a:pt x="215" y="664"/>
                    </a:lnTo>
                    <a:lnTo>
                      <a:pt x="0" y="782"/>
                    </a:lnTo>
                    <a:lnTo>
                      <a:pt x="194" y="829"/>
                    </a:lnTo>
                    <a:lnTo>
                      <a:pt x="205" y="843"/>
                    </a:lnTo>
                    <a:lnTo>
                      <a:pt x="214" y="859"/>
                    </a:lnTo>
                    <a:lnTo>
                      <a:pt x="222" y="876"/>
                    </a:lnTo>
                    <a:lnTo>
                      <a:pt x="228" y="893"/>
                    </a:lnTo>
                    <a:lnTo>
                      <a:pt x="232" y="912"/>
                    </a:lnTo>
                    <a:lnTo>
                      <a:pt x="234" y="931"/>
                    </a:lnTo>
                    <a:lnTo>
                      <a:pt x="235" y="952"/>
                    </a:lnTo>
                    <a:lnTo>
                      <a:pt x="235" y="971"/>
                    </a:lnTo>
                    <a:lnTo>
                      <a:pt x="234" y="993"/>
                    </a:lnTo>
                    <a:lnTo>
                      <a:pt x="232" y="1014"/>
                    </a:lnTo>
                    <a:lnTo>
                      <a:pt x="229" y="1035"/>
                    </a:lnTo>
                    <a:lnTo>
                      <a:pt x="226" y="1057"/>
                    </a:lnTo>
                    <a:lnTo>
                      <a:pt x="221" y="1077"/>
                    </a:lnTo>
                    <a:lnTo>
                      <a:pt x="218" y="1098"/>
                    </a:lnTo>
                    <a:lnTo>
                      <a:pt x="213" y="1119"/>
                    </a:lnTo>
                    <a:lnTo>
                      <a:pt x="210" y="1138"/>
                    </a:lnTo>
                    <a:lnTo>
                      <a:pt x="144" y="1201"/>
                    </a:lnTo>
                    <a:lnTo>
                      <a:pt x="151" y="1212"/>
                    </a:lnTo>
                    <a:lnTo>
                      <a:pt x="159" y="1219"/>
                    </a:lnTo>
                    <a:lnTo>
                      <a:pt x="167" y="1224"/>
                    </a:lnTo>
                    <a:lnTo>
                      <a:pt x="177" y="1229"/>
                    </a:lnTo>
                    <a:lnTo>
                      <a:pt x="187" y="1232"/>
                    </a:lnTo>
                    <a:lnTo>
                      <a:pt x="197" y="1238"/>
                    </a:lnTo>
                    <a:lnTo>
                      <a:pt x="206" y="1245"/>
                    </a:lnTo>
                    <a:lnTo>
                      <a:pt x="215" y="1254"/>
                    </a:lnTo>
                    <a:lnTo>
                      <a:pt x="255" y="1351"/>
                    </a:lnTo>
                    <a:lnTo>
                      <a:pt x="326" y="1327"/>
                    </a:lnTo>
                    <a:lnTo>
                      <a:pt x="334" y="1327"/>
                    </a:lnTo>
                    <a:lnTo>
                      <a:pt x="343" y="1328"/>
                    </a:lnTo>
                    <a:lnTo>
                      <a:pt x="352" y="1330"/>
                    </a:lnTo>
                    <a:lnTo>
                      <a:pt x="362" y="1333"/>
                    </a:lnTo>
                    <a:lnTo>
                      <a:pt x="371" y="1336"/>
                    </a:lnTo>
                    <a:lnTo>
                      <a:pt x="379" y="1341"/>
                    </a:lnTo>
                    <a:lnTo>
                      <a:pt x="387" y="1345"/>
                    </a:lnTo>
                    <a:lnTo>
                      <a:pt x="393" y="1351"/>
                    </a:lnTo>
                    <a:lnTo>
                      <a:pt x="395" y="1353"/>
                    </a:lnTo>
                    <a:lnTo>
                      <a:pt x="397" y="1357"/>
                    </a:lnTo>
                    <a:lnTo>
                      <a:pt x="399" y="1361"/>
                    </a:lnTo>
                    <a:lnTo>
                      <a:pt x="402" y="1366"/>
                    </a:lnTo>
                    <a:lnTo>
                      <a:pt x="404" y="1373"/>
                    </a:lnTo>
                    <a:lnTo>
                      <a:pt x="408" y="1381"/>
                    </a:lnTo>
                    <a:lnTo>
                      <a:pt x="411" y="1389"/>
                    </a:lnTo>
                    <a:lnTo>
                      <a:pt x="414" y="1399"/>
                    </a:lnTo>
                    <a:lnTo>
                      <a:pt x="408" y="1412"/>
                    </a:lnTo>
                    <a:lnTo>
                      <a:pt x="401" y="1423"/>
                    </a:lnTo>
                    <a:lnTo>
                      <a:pt x="391" y="1434"/>
                    </a:lnTo>
                    <a:lnTo>
                      <a:pt x="382" y="1443"/>
                    </a:lnTo>
                    <a:lnTo>
                      <a:pt x="373" y="1452"/>
                    </a:lnTo>
                    <a:lnTo>
                      <a:pt x="363" y="1461"/>
                    </a:lnTo>
                    <a:lnTo>
                      <a:pt x="352" y="1471"/>
                    </a:lnTo>
                    <a:lnTo>
                      <a:pt x="342" y="1481"/>
                    </a:lnTo>
                    <a:lnTo>
                      <a:pt x="332" y="1490"/>
                    </a:lnTo>
                    <a:lnTo>
                      <a:pt x="321" y="1500"/>
                    </a:lnTo>
                    <a:lnTo>
                      <a:pt x="312" y="1512"/>
                    </a:lnTo>
                    <a:lnTo>
                      <a:pt x="303" y="1523"/>
                    </a:lnTo>
                    <a:lnTo>
                      <a:pt x="296" y="1537"/>
                    </a:lnTo>
                    <a:lnTo>
                      <a:pt x="289" y="1552"/>
                    </a:lnTo>
                    <a:lnTo>
                      <a:pt x="283" y="1568"/>
                    </a:lnTo>
                    <a:lnTo>
                      <a:pt x="280" y="1587"/>
                    </a:lnTo>
                    <a:lnTo>
                      <a:pt x="378" y="1777"/>
                    </a:lnTo>
                    <a:lnTo>
                      <a:pt x="383" y="1782"/>
                    </a:lnTo>
                    <a:lnTo>
                      <a:pt x="390" y="1789"/>
                    </a:lnTo>
                    <a:lnTo>
                      <a:pt x="398" y="1796"/>
                    </a:lnTo>
                    <a:lnTo>
                      <a:pt x="408" y="1802"/>
                    </a:lnTo>
                    <a:lnTo>
                      <a:pt x="418" y="1809"/>
                    </a:lnTo>
                    <a:lnTo>
                      <a:pt x="429" y="1813"/>
                    </a:lnTo>
                    <a:lnTo>
                      <a:pt x="441" y="1818"/>
                    </a:lnTo>
                    <a:lnTo>
                      <a:pt x="455" y="1821"/>
                    </a:lnTo>
                    <a:close/>
                  </a:path>
                </a:pathLst>
              </a:custGeom>
              <a:solidFill>
                <a:srgbClr val="FF9933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442" y="1981"/>
                <a:ext cx="1151" cy="898"/>
                <a:chOff x="3442" y="1981"/>
                <a:chExt cx="1151" cy="898"/>
              </a:xfrm>
            </p:grpSpPr>
            <p:sp>
              <p:nvSpPr>
                <p:cNvPr id="2068" name="Freeform 29"/>
                <p:cNvSpPr>
                  <a:spLocks/>
                </p:cNvSpPr>
                <p:nvPr/>
              </p:nvSpPr>
              <p:spPr bwMode="auto">
                <a:xfrm rot="-5432">
                  <a:off x="3442" y="2318"/>
                  <a:ext cx="857" cy="561"/>
                </a:xfrm>
                <a:custGeom>
                  <a:avLst/>
                  <a:gdLst>
                    <a:gd name="T0" fmla="*/ 22 w 1697"/>
                    <a:gd name="T1" fmla="*/ 1 h 1960"/>
                    <a:gd name="T2" fmla="*/ 23 w 1697"/>
                    <a:gd name="T3" fmla="*/ 1 h 1960"/>
                    <a:gd name="T4" fmla="*/ 23 w 1697"/>
                    <a:gd name="T5" fmla="*/ 1 h 1960"/>
                    <a:gd name="T6" fmla="*/ 23 w 1697"/>
                    <a:gd name="T7" fmla="*/ 1 h 1960"/>
                    <a:gd name="T8" fmla="*/ 23 w 1697"/>
                    <a:gd name="T9" fmla="*/ 1 h 1960"/>
                    <a:gd name="T10" fmla="*/ 22 w 1697"/>
                    <a:gd name="T11" fmla="*/ 1 h 1960"/>
                    <a:gd name="T12" fmla="*/ 23 w 1697"/>
                    <a:gd name="T13" fmla="*/ 1 h 1960"/>
                    <a:gd name="T14" fmla="*/ 24 w 1697"/>
                    <a:gd name="T15" fmla="*/ 1 h 1960"/>
                    <a:gd name="T16" fmla="*/ 24 w 1697"/>
                    <a:gd name="T17" fmla="*/ 1 h 1960"/>
                    <a:gd name="T18" fmla="*/ 25 w 1697"/>
                    <a:gd name="T19" fmla="*/ 1 h 1960"/>
                    <a:gd name="T20" fmla="*/ 26 w 1697"/>
                    <a:gd name="T21" fmla="*/ 1 h 1960"/>
                    <a:gd name="T22" fmla="*/ 27 w 1697"/>
                    <a:gd name="T23" fmla="*/ 0 h 1960"/>
                    <a:gd name="T24" fmla="*/ 28 w 1697"/>
                    <a:gd name="T25" fmla="*/ 0 h 1960"/>
                    <a:gd name="T26" fmla="*/ 28 w 1697"/>
                    <a:gd name="T27" fmla="*/ 0 h 1960"/>
                    <a:gd name="T28" fmla="*/ 27 w 1697"/>
                    <a:gd name="T29" fmla="*/ 0 h 1960"/>
                    <a:gd name="T30" fmla="*/ 27 w 1697"/>
                    <a:gd name="T31" fmla="*/ 0 h 1960"/>
                    <a:gd name="T32" fmla="*/ 28 w 1697"/>
                    <a:gd name="T33" fmla="*/ 0 h 1960"/>
                    <a:gd name="T34" fmla="*/ 28 w 1697"/>
                    <a:gd name="T35" fmla="*/ 0 h 1960"/>
                    <a:gd name="T36" fmla="*/ 28 w 1697"/>
                    <a:gd name="T37" fmla="*/ 0 h 1960"/>
                    <a:gd name="T38" fmla="*/ 21 w 1697"/>
                    <a:gd name="T39" fmla="*/ 0 h 1960"/>
                    <a:gd name="T40" fmla="*/ 20 w 1697"/>
                    <a:gd name="T41" fmla="*/ 0 h 1960"/>
                    <a:gd name="T42" fmla="*/ 20 w 1697"/>
                    <a:gd name="T43" fmla="*/ 0 h 1960"/>
                    <a:gd name="T44" fmla="*/ 19 w 1697"/>
                    <a:gd name="T45" fmla="*/ 0 h 1960"/>
                    <a:gd name="T46" fmla="*/ 19 w 1697"/>
                    <a:gd name="T47" fmla="*/ 0 h 1960"/>
                    <a:gd name="T48" fmla="*/ 16 w 1697"/>
                    <a:gd name="T49" fmla="*/ 0 h 1960"/>
                    <a:gd name="T50" fmla="*/ 14 w 1697"/>
                    <a:gd name="T51" fmla="*/ 0 h 1960"/>
                    <a:gd name="T52" fmla="*/ 10 w 1697"/>
                    <a:gd name="T53" fmla="*/ 0 h 1960"/>
                    <a:gd name="T54" fmla="*/ 9 w 1697"/>
                    <a:gd name="T55" fmla="*/ 0 h 1960"/>
                    <a:gd name="T56" fmla="*/ 5 w 1697"/>
                    <a:gd name="T57" fmla="*/ 0 h 1960"/>
                    <a:gd name="T58" fmla="*/ 3 w 1697"/>
                    <a:gd name="T59" fmla="*/ 0 h 1960"/>
                    <a:gd name="T60" fmla="*/ 2 w 1697"/>
                    <a:gd name="T61" fmla="*/ 0 h 1960"/>
                    <a:gd name="T62" fmla="*/ 2 w 1697"/>
                    <a:gd name="T63" fmla="*/ 0 h 1960"/>
                    <a:gd name="T64" fmla="*/ 0 w 1697"/>
                    <a:gd name="T65" fmla="*/ 0 h 1960"/>
                    <a:gd name="T66" fmla="*/ 1 w 1697"/>
                    <a:gd name="T67" fmla="*/ 0 h 1960"/>
                    <a:gd name="T68" fmla="*/ 2 w 1697"/>
                    <a:gd name="T69" fmla="*/ 0 h 1960"/>
                    <a:gd name="T70" fmla="*/ 2 w 1697"/>
                    <a:gd name="T71" fmla="*/ 0 h 1960"/>
                    <a:gd name="T72" fmla="*/ 1 w 1697"/>
                    <a:gd name="T73" fmla="*/ 0 h 1960"/>
                    <a:gd name="T74" fmla="*/ 1 w 1697"/>
                    <a:gd name="T75" fmla="*/ 1 h 1960"/>
                    <a:gd name="T76" fmla="*/ 1 w 1697"/>
                    <a:gd name="T77" fmla="*/ 1 h 1960"/>
                    <a:gd name="T78" fmla="*/ 2 w 1697"/>
                    <a:gd name="T79" fmla="*/ 1 h 1960"/>
                    <a:gd name="T80" fmla="*/ 2 w 1697"/>
                    <a:gd name="T81" fmla="*/ 1 h 1960"/>
                    <a:gd name="T82" fmla="*/ 7 w 1697"/>
                    <a:gd name="T83" fmla="*/ 1 h 1960"/>
                    <a:gd name="T84" fmla="*/ 8 w 1697"/>
                    <a:gd name="T85" fmla="*/ 1 h 1960"/>
                    <a:gd name="T86" fmla="*/ 8 w 1697"/>
                    <a:gd name="T87" fmla="*/ 1 h 1960"/>
                    <a:gd name="T88" fmla="*/ 14 w 1697"/>
                    <a:gd name="T89" fmla="*/ 1 h 1960"/>
                    <a:gd name="T90" fmla="*/ 15 w 1697"/>
                    <a:gd name="T91" fmla="*/ 1 h 1960"/>
                    <a:gd name="T92" fmla="*/ 17 w 1697"/>
                    <a:gd name="T93" fmla="*/ 1 h 1960"/>
                    <a:gd name="T94" fmla="*/ 18 w 1697"/>
                    <a:gd name="T95" fmla="*/ 1 h 1960"/>
                    <a:gd name="T96" fmla="*/ 20 w 1697"/>
                    <a:gd name="T97" fmla="*/ 1 h 1960"/>
                    <a:gd name="T98" fmla="*/ 20 w 1697"/>
                    <a:gd name="T99" fmla="*/ 1 h 1960"/>
                    <a:gd name="T100" fmla="*/ 21 w 1697"/>
                    <a:gd name="T101" fmla="*/ 1 h 1960"/>
                    <a:gd name="T102" fmla="*/ 18 w 1697"/>
                    <a:gd name="T103" fmla="*/ 1 h 1960"/>
                    <a:gd name="T104" fmla="*/ 19 w 1697"/>
                    <a:gd name="T105" fmla="*/ 1 h 1960"/>
                    <a:gd name="T106" fmla="*/ 20 w 1697"/>
                    <a:gd name="T107" fmla="*/ 1 h 19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97"/>
                    <a:gd name="T163" fmla="*/ 0 h 1960"/>
                    <a:gd name="T164" fmla="*/ 1697 w 1697"/>
                    <a:gd name="T165" fmla="*/ 1960 h 19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97" h="1960">
                      <a:moveTo>
                        <a:pt x="1233" y="1950"/>
                      </a:moveTo>
                      <a:lnTo>
                        <a:pt x="1315" y="1864"/>
                      </a:lnTo>
                      <a:lnTo>
                        <a:pt x="1315" y="1856"/>
                      </a:lnTo>
                      <a:lnTo>
                        <a:pt x="1314" y="1847"/>
                      </a:lnTo>
                      <a:lnTo>
                        <a:pt x="1312" y="1839"/>
                      </a:lnTo>
                      <a:lnTo>
                        <a:pt x="1309" y="1831"/>
                      </a:lnTo>
                      <a:lnTo>
                        <a:pt x="1307" y="1823"/>
                      </a:lnTo>
                      <a:lnTo>
                        <a:pt x="1305" y="1815"/>
                      </a:lnTo>
                      <a:lnTo>
                        <a:pt x="1302" y="1806"/>
                      </a:lnTo>
                      <a:lnTo>
                        <a:pt x="1300" y="1796"/>
                      </a:lnTo>
                      <a:lnTo>
                        <a:pt x="1408" y="1489"/>
                      </a:lnTo>
                      <a:lnTo>
                        <a:pt x="1399" y="1474"/>
                      </a:lnTo>
                      <a:lnTo>
                        <a:pt x="1392" y="1458"/>
                      </a:lnTo>
                      <a:lnTo>
                        <a:pt x="1385" y="1441"/>
                      </a:lnTo>
                      <a:lnTo>
                        <a:pt x="1381" y="1424"/>
                      </a:lnTo>
                      <a:lnTo>
                        <a:pt x="1376" y="1407"/>
                      </a:lnTo>
                      <a:lnTo>
                        <a:pt x="1374" y="1390"/>
                      </a:lnTo>
                      <a:lnTo>
                        <a:pt x="1373" y="1371"/>
                      </a:lnTo>
                      <a:lnTo>
                        <a:pt x="1373" y="1354"/>
                      </a:lnTo>
                      <a:lnTo>
                        <a:pt x="1374" y="1336"/>
                      </a:lnTo>
                      <a:lnTo>
                        <a:pt x="1375" y="1317"/>
                      </a:lnTo>
                      <a:lnTo>
                        <a:pt x="1378" y="1299"/>
                      </a:lnTo>
                      <a:lnTo>
                        <a:pt x="1383" y="1282"/>
                      </a:lnTo>
                      <a:lnTo>
                        <a:pt x="1388" y="1263"/>
                      </a:lnTo>
                      <a:lnTo>
                        <a:pt x="1393" y="1246"/>
                      </a:lnTo>
                      <a:lnTo>
                        <a:pt x="1400" y="1229"/>
                      </a:lnTo>
                      <a:lnTo>
                        <a:pt x="1408" y="1213"/>
                      </a:lnTo>
                      <a:lnTo>
                        <a:pt x="1402" y="1210"/>
                      </a:lnTo>
                      <a:lnTo>
                        <a:pt x="1397" y="1207"/>
                      </a:lnTo>
                      <a:lnTo>
                        <a:pt x="1391" y="1203"/>
                      </a:lnTo>
                      <a:lnTo>
                        <a:pt x="1385" y="1200"/>
                      </a:lnTo>
                      <a:lnTo>
                        <a:pt x="1379" y="1196"/>
                      </a:lnTo>
                      <a:lnTo>
                        <a:pt x="1375" y="1192"/>
                      </a:lnTo>
                      <a:lnTo>
                        <a:pt x="1369" y="1187"/>
                      </a:lnTo>
                      <a:lnTo>
                        <a:pt x="1365" y="1183"/>
                      </a:lnTo>
                      <a:lnTo>
                        <a:pt x="1354" y="1163"/>
                      </a:lnTo>
                      <a:lnTo>
                        <a:pt x="1348" y="1144"/>
                      </a:lnTo>
                      <a:lnTo>
                        <a:pt x="1346" y="1123"/>
                      </a:lnTo>
                      <a:lnTo>
                        <a:pt x="1347" y="1103"/>
                      </a:lnTo>
                      <a:lnTo>
                        <a:pt x="1351" y="1084"/>
                      </a:lnTo>
                      <a:lnTo>
                        <a:pt x="1356" y="1063"/>
                      </a:lnTo>
                      <a:lnTo>
                        <a:pt x="1365" y="1044"/>
                      </a:lnTo>
                      <a:lnTo>
                        <a:pt x="1374" y="1024"/>
                      </a:lnTo>
                      <a:lnTo>
                        <a:pt x="1385" y="1004"/>
                      </a:lnTo>
                      <a:lnTo>
                        <a:pt x="1396" y="985"/>
                      </a:lnTo>
                      <a:lnTo>
                        <a:pt x="1408" y="966"/>
                      </a:lnTo>
                      <a:lnTo>
                        <a:pt x="1420" y="948"/>
                      </a:lnTo>
                      <a:lnTo>
                        <a:pt x="1431" y="930"/>
                      </a:lnTo>
                      <a:lnTo>
                        <a:pt x="1442" y="912"/>
                      </a:lnTo>
                      <a:lnTo>
                        <a:pt x="1451" y="896"/>
                      </a:lnTo>
                      <a:lnTo>
                        <a:pt x="1458" y="880"/>
                      </a:lnTo>
                      <a:lnTo>
                        <a:pt x="1463" y="874"/>
                      </a:lnTo>
                      <a:lnTo>
                        <a:pt x="1469" y="870"/>
                      </a:lnTo>
                      <a:lnTo>
                        <a:pt x="1476" y="864"/>
                      </a:lnTo>
                      <a:lnTo>
                        <a:pt x="1482" y="859"/>
                      </a:lnTo>
                      <a:lnTo>
                        <a:pt x="1486" y="856"/>
                      </a:lnTo>
                      <a:lnTo>
                        <a:pt x="1491" y="853"/>
                      </a:lnTo>
                      <a:lnTo>
                        <a:pt x="1493" y="851"/>
                      </a:lnTo>
                      <a:lnTo>
                        <a:pt x="1494" y="850"/>
                      </a:lnTo>
                      <a:lnTo>
                        <a:pt x="1505" y="851"/>
                      </a:lnTo>
                      <a:lnTo>
                        <a:pt x="1513" y="854"/>
                      </a:lnTo>
                      <a:lnTo>
                        <a:pt x="1519" y="858"/>
                      </a:lnTo>
                      <a:lnTo>
                        <a:pt x="1526" y="863"/>
                      </a:lnTo>
                      <a:lnTo>
                        <a:pt x="1531" y="868"/>
                      </a:lnTo>
                      <a:lnTo>
                        <a:pt x="1539" y="872"/>
                      </a:lnTo>
                      <a:lnTo>
                        <a:pt x="1549" y="877"/>
                      </a:lnTo>
                      <a:lnTo>
                        <a:pt x="1561" y="880"/>
                      </a:lnTo>
                      <a:lnTo>
                        <a:pt x="1574" y="871"/>
                      </a:lnTo>
                      <a:lnTo>
                        <a:pt x="1585" y="861"/>
                      </a:lnTo>
                      <a:lnTo>
                        <a:pt x="1597" y="850"/>
                      </a:lnTo>
                      <a:lnTo>
                        <a:pt x="1608" y="839"/>
                      </a:lnTo>
                      <a:lnTo>
                        <a:pt x="1620" y="825"/>
                      </a:lnTo>
                      <a:lnTo>
                        <a:pt x="1630" y="812"/>
                      </a:lnTo>
                      <a:lnTo>
                        <a:pt x="1641" y="797"/>
                      </a:lnTo>
                      <a:lnTo>
                        <a:pt x="1649" y="782"/>
                      </a:lnTo>
                      <a:lnTo>
                        <a:pt x="1657" y="766"/>
                      </a:lnTo>
                      <a:lnTo>
                        <a:pt x="1665" y="750"/>
                      </a:lnTo>
                      <a:lnTo>
                        <a:pt x="1670" y="733"/>
                      </a:lnTo>
                      <a:lnTo>
                        <a:pt x="1675" y="715"/>
                      </a:lnTo>
                      <a:lnTo>
                        <a:pt x="1677" y="696"/>
                      </a:lnTo>
                      <a:lnTo>
                        <a:pt x="1680" y="678"/>
                      </a:lnTo>
                      <a:lnTo>
                        <a:pt x="1680" y="658"/>
                      </a:lnTo>
                      <a:lnTo>
                        <a:pt x="1677" y="637"/>
                      </a:lnTo>
                      <a:lnTo>
                        <a:pt x="1672" y="632"/>
                      </a:lnTo>
                      <a:lnTo>
                        <a:pt x="1666" y="625"/>
                      </a:lnTo>
                      <a:lnTo>
                        <a:pt x="1660" y="619"/>
                      </a:lnTo>
                      <a:lnTo>
                        <a:pt x="1654" y="613"/>
                      </a:lnTo>
                      <a:lnTo>
                        <a:pt x="1647" y="608"/>
                      </a:lnTo>
                      <a:lnTo>
                        <a:pt x="1641" y="602"/>
                      </a:lnTo>
                      <a:lnTo>
                        <a:pt x="1634" y="596"/>
                      </a:lnTo>
                      <a:lnTo>
                        <a:pt x="1626" y="590"/>
                      </a:lnTo>
                      <a:lnTo>
                        <a:pt x="1580" y="471"/>
                      </a:lnTo>
                      <a:lnTo>
                        <a:pt x="1580" y="465"/>
                      </a:lnTo>
                      <a:lnTo>
                        <a:pt x="1581" y="460"/>
                      </a:lnTo>
                      <a:lnTo>
                        <a:pt x="1583" y="455"/>
                      </a:lnTo>
                      <a:lnTo>
                        <a:pt x="1586" y="449"/>
                      </a:lnTo>
                      <a:lnTo>
                        <a:pt x="1590" y="444"/>
                      </a:lnTo>
                      <a:lnTo>
                        <a:pt x="1593" y="440"/>
                      </a:lnTo>
                      <a:lnTo>
                        <a:pt x="1598" y="435"/>
                      </a:lnTo>
                      <a:lnTo>
                        <a:pt x="1604" y="432"/>
                      </a:lnTo>
                      <a:lnTo>
                        <a:pt x="1682" y="414"/>
                      </a:lnTo>
                      <a:lnTo>
                        <a:pt x="1685" y="406"/>
                      </a:lnTo>
                      <a:lnTo>
                        <a:pt x="1689" y="398"/>
                      </a:lnTo>
                      <a:lnTo>
                        <a:pt x="1692" y="390"/>
                      </a:lnTo>
                      <a:lnTo>
                        <a:pt x="1695" y="381"/>
                      </a:lnTo>
                      <a:lnTo>
                        <a:pt x="1696" y="371"/>
                      </a:lnTo>
                      <a:lnTo>
                        <a:pt x="1697" y="360"/>
                      </a:lnTo>
                      <a:lnTo>
                        <a:pt x="1696" y="349"/>
                      </a:lnTo>
                      <a:lnTo>
                        <a:pt x="1692" y="337"/>
                      </a:lnTo>
                      <a:lnTo>
                        <a:pt x="1687" y="335"/>
                      </a:lnTo>
                      <a:lnTo>
                        <a:pt x="1681" y="332"/>
                      </a:lnTo>
                      <a:lnTo>
                        <a:pt x="1675" y="328"/>
                      </a:lnTo>
                      <a:lnTo>
                        <a:pt x="1670" y="325"/>
                      </a:lnTo>
                      <a:lnTo>
                        <a:pt x="1665" y="320"/>
                      </a:lnTo>
                      <a:lnTo>
                        <a:pt x="1659" y="315"/>
                      </a:lnTo>
                      <a:lnTo>
                        <a:pt x="1653" y="311"/>
                      </a:lnTo>
                      <a:lnTo>
                        <a:pt x="1647" y="305"/>
                      </a:lnTo>
                      <a:lnTo>
                        <a:pt x="1604" y="143"/>
                      </a:lnTo>
                      <a:lnTo>
                        <a:pt x="1408" y="0"/>
                      </a:lnTo>
                      <a:lnTo>
                        <a:pt x="1255" y="111"/>
                      </a:lnTo>
                      <a:lnTo>
                        <a:pt x="1249" y="112"/>
                      </a:lnTo>
                      <a:lnTo>
                        <a:pt x="1245" y="116"/>
                      </a:lnTo>
                      <a:lnTo>
                        <a:pt x="1240" y="122"/>
                      </a:lnTo>
                      <a:lnTo>
                        <a:pt x="1237" y="129"/>
                      </a:lnTo>
                      <a:lnTo>
                        <a:pt x="1233" y="138"/>
                      </a:lnTo>
                      <a:lnTo>
                        <a:pt x="1231" y="148"/>
                      </a:lnTo>
                      <a:lnTo>
                        <a:pt x="1228" y="157"/>
                      </a:lnTo>
                      <a:lnTo>
                        <a:pt x="1224" y="165"/>
                      </a:lnTo>
                      <a:lnTo>
                        <a:pt x="1223" y="167"/>
                      </a:lnTo>
                      <a:lnTo>
                        <a:pt x="1222" y="171"/>
                      </a:lnTo>
                      <a:lnTo>
                        <a:pt x="1218" y="173"/>
                      </a:lnTo>
                      <a:lnTo>
                        <a:pt x="1215" y="176"/>
                      </a:lnTo>
                      <a:lnTo>
                        <a:pt x="1210" y="180"/>
                      </a:lnTo>
                      <a:lnTo>
                        <a:pt x="1203" y="182"/>
                      </a:lnTo>
                      <a:lnTo>
                        <a:pt x="1197" y="185"/>
                      </a:lnTo>
                      <a:lnTo>
                        <a:pt x="1189" y="188"/>
                      </a:lnTo>
                      <a:lnTo>
                        <a:pt x="1180" y="188"/>
                      </a:lnTo>
                      <a:lnTo>
                        <a:pt x="1172" y="187"/>
                      </a:lnTo>
                      <a:lnTo>
                        <a:pt x="1163" y="184"/>
                      </a:lnTo>
                      <a:lnTo>
                        <a:pt x="1154" y="182"/>
                      </a:lnTo>
                      <a:lnTo>
                        <a:pt x="1146" y="179"/>
                      </a:lnTo>
                      <a:lnTo>
                        <a:pt x="1138" y="175"/>
                      </a:lnTo>
                      <a:lnTo>
                        <a:pt x="1131" y="171"/>
                      </a:lnTo>
                      <a:lnTo>
                        <a:pt x="1125" y="165"/>
                      </a:lnTo>
                      <a:lnTo>
                        <a:pt x="1036" y="0"/>
                      </a:lnTo>
                      <a:lnTo>
                        <a:pt x="1023" y="23"/>
                      </a:lnTo>
                      <a:lnTo>
                        <a:pt x="1009" y="43"/>
                      </a:lnTo>
                      <a:lnTo>
                        <a:pt x="994" y="61"/>
                      </a:lnTo>
                      <a:lnTo>
                        <a:pt x="978" y="77"/>
                      </a:lnTo>
                      <a:lnTo>
                        <a:pt x="961" y="91"/>
                      </a:lnTo>
                      <a:lnTo>
                        <a:pt x="942" y="105"/>
                      </a:lnTo>
                      <a:lnTo>
                        <a:pt x="923" y="116"/>
                      </a:lnTo>
                      <a:lnTo>
                        <a:pt x="903" y="128"/>
                      </a:lnTo>
                      <a:lnTo>
                        <a:pt x="884" y="138"/>
                      </a:lnTo>
                      <a:lnTo>
                        <a:pt x="863" y="148"/>
                      </a:lnTo>
                      <a:lnTo>
                        <a:pt x="841" y="158"/>
                      </a:lnTo>
                      <a:lnTo>
                        <a:pt x="820" y="167"/>
                      </a:lnTo>
                      <a:lnTo>
                        <a:pt x="799" y="177"/>
                      </a:lnTo>
                      <a:lnTo>
                        <a:pt x="777" y="188"/>
                      </a:lnTo>
                      <a:lnTo>
                        <a:pt x="755" y="198"/>
                      </a:lnTo>
                      <a:lnTo>
                        <a:pt x="733" y="211"/>
                      </a:lnTo>
                      <a:lnTo>
                        <a:pt x="624" y="143"/>
                      </a:lnTo>
                      <a:lnTo>
                        <a:pt x="538" y="181"/>
                      </a:lnTo>
                      <a:lnTo>
                        <a:pt x="557" y="260"/>
                      </a:lnTo>
                      <a:lnTo>
                        <a:pt x="556" y="287"/>
                      </a:lnTo>
                      <a:lnTo>
                        <a:pt x="548" y="310"/>
                      </a:lnTo>
                      <a:lnTo>
                        <a:pt x="534" y="329"/>
                      </a:lnTo>
                      <a:lnTo>
                        <a:pt x="517" y="346"/>
                      </a:lnTo>
                      <a:lnTo>
                        <a:pt x="498" y="365"/>
                      </a:lnTo>
                      <a:lnTo>
                        <a:pt x="480" y="382"/>
                      </a:lnTo>
                      <a:lnTo>
                        <a:pt x="463" y="402"/>
                      </a:lnTo>
                      <a:lnTo>
                        <a:pt x="449" y="424"/>
                      </a:lnTo>
                      <a:lnTo>
                        <a:pt x="276" y="497"/>
                      </a:lnTo>
                      <a:lnTo>
                        <a:pt x="253" y="488"/>
                      </a:lnTo>
                      <a:lnTo>
                        <a:pt x="234" y="475"/>
                      </a:lnTo>
                      <a:lnTo>
                        <a:pt x="218" y="459"/>
                      </a:lnTo>
                      <a:lnTo>
                        <a:pt x="204" y="440"/>
                      </a:lnTo>
                      <a:lnTo>
                        <a:pt x="191" y="417"/>
                      </a:lnTo>
                      <a:lnTo>
                        <a:pt x="181" y="393"/>
                      </a:lnTo>
                      <a:lnTo>
                        <a:pt x="171" y="366"/>
                      </a:lnTo>
                      <a:lnTo>
                        <a:pt x="160" y="337"/>
                      </a:lnTo>
                      <a:lnTo>
                        <a:pt x="72" y="378"/>
                      </a:lnTo>
                      <a:lnTo>
                        <a:pt x="72" y="387"/>
                      </a:lnTo>
                      <a:lnTo>
                        <a:pt x="72" y="395"/>
                      </a:lnTo>
                      <a:lnTo>
                        <a:pt x="72" y="402"/>
                      </a:lnTo>
                      <a:lnTo>
                        <a:pt x="73" y="410"/>
                      </a:lnTo>
                      <a:lnTo>
                        <a:pt x="73" y="418"/>
                      </a:lnTo>
                      <a:lnTo>
                        <a:pt x="75" y="426"/>
                      </a:lnTo>
                      <a:lnTo>
                        <a:pt x="76" y="436"/>
                      </a:lnTo>
                      <a:lnTo>
                        <a:pt x="79" y="448"/>
                      </a:lnTo>
                      <a:lnTo>
                        <a:pt x="75" y="464"/>
                      </a:lnTo>
                      <a:lnTo>
                        <a:pt x="69" y="478"/>
                      </a:lnTo>
                      <a:lnTo>
                        <a:pt x="61" y="488"/>
                      </a:lnTo>
                      <a:lnTo>
                        <a:pt x="52" y="497"/>
                      </a:lnTo>
                      <a:lnTo>
                        <a:pt x="42" y="505"/>
                      </a:lnTo>
                      <a:lnTo>
                        <a:pt x="29" y="512"/>
                      </a:lnTo>
                      <a:lnTo>
                        <a:pt x="15" y="519"/>
                      </a:lnTo>
                      <a:lnTo>
                        <a:pt x="0" y="527"/>
                      </a:lnTo>
                      <a:lnTo>
                        <a:pt x="3" y="542"/>
                      </a:lnTo>
                      <a:lnTo>
                        <a:pt x="11" y="552"/>
                      </a:lnTo>
                      <a:lnTo>
                        <a:pt x="22" y="559"/>
                      </a:lnTo>
                      <a:lnTo>
                        <a:pt x="35" y="564"/>
                      </a:lnTo>
                      <a:lnTo>
                        <a:pt x="49" y="568"/>
                      </a:lnTo>
                      <a:lnTo>
                        <a:pt x="61" y="573"/>
                      </a:lnTo>
                      <a:lnTo>
                        <a:pt x="72" y="580"/>
                      </a:lnTo>
                      <a:lnTo>
                        <a:pt x="79" y="590"/>
                      </a:lnTo>
                      <a:lnTo>
                        <a:pt x="82" y="594"/>
                      </a:lnTo>
                      <a:lnTo>
                        <a:pt x="84" y="597"/>
                      </a:lnTo>
                      <a:lnTo>
                        <a:pt x="88" y="602"/>
                      </a:lnTo>
                      <a:lnTo>
                        <a:pt x="90" y="608"/>
                      </a:lnTo>
                      <a:lnTo>
                        <a:pt x="92" y="613"/>
                      </a:lnTo>
                      <a:lnTo>
                        <a:pt x="96" y="621"/>
                      </a:lnTo>
                      <a:lnTo>
                        <a:pt x="98" y="628"/>
                      </a:lnTo>
                      <a:lnTo>
                        <a:pt x="102" y="637"/>
                      </a:lnTo>
                      <a:lnTo>
                        <a:pt x="102" y="655"/>
                      </a:lnTo>
                      <a:lnTo>
                        <a:pt x="98" y="671"/>
                      </a:lnTo>
                      <a:lnTo>
                        <a:pt x="92" y="686"/>
                      </a:lnTo>
                      <a:lnTo>
                        <a:pt x="83" y="700"/>
                      </a:lnTo>
                      <a:lnTo>
                        <a:pt x="73" y="715"/>
                      </a:lnTo>
                      <a:lnTo>
                        <a:pt x="63" y="727"/>
                      </a:lnTo>
                      <a:lnTo>
                        <a:pt x="52" y="742"/>
                      </a:lnTo>
                      <a:lnTo>
                        <a:pt x="42" y="756"/>
                      </a:lnTo>
                      <a:lnTo>
                        <a:pt x="79" y="1016"/>
                      </a:lnTo>
                      <a:lnTo>
                        <a:pt x="78" y="1031"/>
                      </a:lnTo>
                      <a:lnTo>
                        <a:pt x="73" y="1040"/>
                      </a:lnTo>
                      <a:lnTo>
                        <a:pt x="66" y="1047"/>
                      </a:lnTo>
                      <a:lnTo>
                        <a:pt x="58" y="1052"/>
                      </a:lnTo>
                      <a:lnTo>
                        <a:pt x="50" y="1055"/>
                      </a:lnTo>
                      <a:lnTo>
                        <a:pt x="42" y="1062"/>
                      </a:lnTo>
                      <a:lnTo>
                        <a:pt x="34" y="1070"/>
                      </a:lnTo>
                      <a:lnTo>
                        <a:pt x="27" y="1084"/>
                      </a:lnTo>
                      <a:lnTo>
                        <a:pt x="28" y="1093"/>
                      </a:lnTo>
                      <a:lnTo>
                        <a:pt x="32" y="1099"/>
                      </a:lnTo>
                      <a:lnTo>
                        <a:pt x="37" y="1102"/>
                      </a:lnTo>
                      <a:lnTo>
                        <a:pt x="44" y="1106"/>
                      </a:lnTo>
                      <a:lnTo>
                        <a:pt x="52" y="1107"/>
                      </a:lnTo>
                      <a:lnTo>
                        <a:pt x="61" y="1109"/>
                      </a:lnTo>
                      <a:lnTo>
                        <a:pt x="71" y="1113"/>
                      </a:lnTo>
                      <a:lnTo>
                        <a:pt x="79" y="1117"/>
                      </a:lnTo>
                      <a:lnTo>
                        <a:pt x="82" y="1118"/>
                      </a:lnTo>
                      <a:lnTo>
                        <a:pt x="84" y="1119"/>
                      </a:lnTo>
                      <a:lnTo>
                        <a:pt x="88" y="1123"/>
                      </a:lnTo>
                      <a:lnTo>
                        <a:pt x="90" y="1127"/>
                      </a:lnTo>
                      <a:lnTo>
                        <a:pt x="92" y="1133"/>
                      </a:lnTo>
                      <a:lnTo>
                        <a:pt x="96" y="1140"/>
                      </a:lnTo>
                      <a:lnTo>
                        <a:pt x="98" y="1148"/>
                      </a:lnTo>
                      <a:lnTo>
                        <a:pt x="102" y="1156"/>
                      </a:lnTo>
                      <a:lnTo>
                        <a:pt x="57" y="1276"/>
                      </a:lnTo>
                      <a:lnTo>
                        <a:pt x="385" y="1133"/>
                      </a:lnTo>
                      <a:lnTo>
                        <a:pt x="394" y="1133"/>
                      </a:lnTo>
                      <a:lnTo>
                        <a:pt x="402" y="1134"/>
                      </a:lnTo>
                      <a:lnTo>
                        <a:pt x="411" y="1137"/>
                      </a:lnTo>
                      <a:lnTo>
                        <a:pt x="420" y="1139"/>
                      </a:lnTo>
                      <a:lnTo>
                        <a:pt x="428" y="1142"/>
                      </a:lnTo>
                      <a:lnTo>
                        <a:pt x="436" y="1146"/>
                      </a:lnTo>
                      <a:lnTo>
                        <a:pt x="443" y="1150"/>
                      </a:lnTo>
                      <a:lnTo>
                        <a:pt x="449" y="1156"/>
                      </a:lnTo>
                      <a:lnTo>
                        <a:pt x="454" y="1161"/>
                      </a:lnTo>
                      <a:lnTo>
                        <a:pt x="458" y="1168"/>
                      </a:lnTo>
                      <a:lnTo>
                        <a:pt x="462" y="1176"/>
                      </a:lnTo>
                      <a:lnTo>
                        <a:pt x="464" y="1184"/>
                      </a:lnTo>
                      <a:lnTo>
                        <a:pt x="466" y="1194"/>
                      </a:lnTo>
                      <a:lnTo>
                        <a:pt x="470" y="1206"/>
                      </a:lnTo>
                      <a:lnTo>
                        <a:pt x="474" y="1217"/>
                      </a:lnTo>
                      <a:lnTo>
                        <a:pt x="479" y="1230"/>
                      </a:lnTo>
                      <a:lnTo>
                        <a:pt x="733" y="1307"/>
                      </a:lnTo>
                      <a:lnTo>
                        <a:pt x="753" y="1308"/>
                      </a:lnTo>
                      <a:lnTo>
                        <a:pt x="772" y="1310"/>
                      </a:lnTo>
                      <a:lnTo>
                        <a:pt x="792" y="1314"/>
                      </a:lnTo>
                      <a:lnTo>
                        <a:pt x="809" y="1318"/>
                      </a:lnTo>
                      <a:lnTo>
                        <a:pt x="827" y="1325"/>
                      </a:lnTo>
                      <a:lnTo>
                        <a:pt x="845" y="1332"/>
                      </a:lnTo>
                      <a:lnTo>
                        <a:pt x="861" y="1341"/>
                      </a:lnTo>
                      <a:lnTo>
                        <a:pt x="878" y="1352"/>
                      </a:lnTo>
                      <a:lnTo>
                        <a:pt x="893" y="1362"/>
                      </a:lnTo>
                      <a:lnTo>
                        <a:pt x="909" y="1375"/>
                      </a:lnTo>
                      <a:lnTo>
                        <a:pt x="924" y="1387"/>
                      </a:lnTo>
                      <a:lnTo>
                        <a:pt x="939" y="1401"/>
                      </a:lnTo>
                      <a:lnTo>
                        <a:pt x="953" y="1416"/>
                      </a:lnTo>
                      <a:lnTo>
                        <a:pt x="967" y="1432"/>
                      </a:lnTo>
                      <a:lnTo>
                        <a:pt x="980" y="1448"/>
                      </a:lnTo>
                      <a:lnTo>
                        <a:pt x="994" y="1466"/>
                      </a:lnTo>
                      <a:lnTo>
                        <a:pt x="1008" y="1466"/>
                      </a:lnTo>
                      <a:lnTo>
                        <a:pt x="1023" y="1466"/>
                      </a:lnTo>
                      <a:lnTo>
                        <a:pt x="1038" y="1466"/>
                      </a:lnTo>
                      <a:lnTo>
                        <a:pt x="1054" y="1467"/>
                      </a:lnTo>
                      <a:lnTo>
                        <a:pt x="1071" y="1468"/>
                      </a:lnTo>
                      <a:lnTo>
                        <a:pt x="1087" y="1469"/>
                      </a:lnTo>
                      <a:lnTo>
                        <a:pt x="1105" y="1471"/>
                      </a:lnTo>
                      <a:lnTo>
                        <a:pt x="1121" y="1474"/>
                      </a:lnTo>
                      <a:lnTo>
                        <a:pt x="1137" y="1478"/>
                      </a:lnTo>
                      <a:lnTo>
                        <a:pt x="1153" y="1482"/>
                      </a:lnTo>
                      <a:lnTo>
                        <a:pt x="1168" y="1487"/>
                      </a:lnTo>
                      <a:lnTo>
                        <a:pt x="1182" y="1494"/>
                      </a:lnTo>
                      <a:lnTo>
                        <a:pt x="1194" y="1502"/>
                      </a:lnTo>
                      <a:lnTo>
                        <a:pt x="1206" y="1512"/>
                      </a:lnTo>
                      <a:lnTo>
                        <a:pt x="1216" y="1522"/>
                      </a:lnTo>
                      <a:lnTo>
                        <a:pt x="1224" y="1533"/>
                      </a:lnTo>
                      <a:lnTo>
                        <a:pt x="1230" y="1543"/>
                      </a:lnTo>
                      <a:lnTo>
                        <a:pt x="1236" y="1551"/>
                      </a:lnTo>
                      <a:lnTo>
                        <a:pt x="1240" y="1559"/>
                      </a:lnTo>
                      <a:lnTo>
                        <a:pt x="1245" y="1566"/>
                      </a:lnTo>
                      <a:lnTo>
                        <a:pt x="1249" y="1571"/>
                      </a:lnTo>
                      <a:lnTo>
                        <a:pt x="1253" y="1576"/>
                      </a:lnTo>
                      <a:lnTo>
                        <a:pt x="1254" y="1579"/>
                      </a:lnTo>
                      <a:lnTo>
                        <a:pt x="1255" y="1581"/>
                      </a:lnTo>
                      <a:lnTo>
                        <a:pt x="1125" y="1723"/>
                      </a:lnTo>
                      <a:lnTo>
                        <a:pt x="1114" y="1737"/>
                      </a:lnTo>
                      <a:lnTo>
                        <a:pt x="1107" y="1753"/>
                      </a:lnTo>
                      <a:lnTo>
                        <a:pt x="1105" y="1772"/>
                      </a:lnTo>
                      <a:lnTo>
                        <a:pt x="1106" y="1792"/>
                      </a:lnTo>
                      <a:lnTo>
                        <a:pt x="1110" y="1814"/>
                      </a:lnTo>
                      <a:lnTo>
                        <a:pt x="1116" y="1836"/>
                      </a:lnTo>
                      <a:lnTo>
                        <a:pt x="1124" y="1858"/>
                      </a:lnTo>
                      <a:lnTo>
                        <a:pt x="1132" y="1880"/>
                      </a:lnTo>
                      <a:lnTo>
                        <a:pt x="1141" y="1882"/>
                      </a:lnTo>
                      <a:lnTo>
                        <a:pt x="1145" y="1884"/>
                      </a:lnTo>
                      <a:lnTo>
                        <a:pt x="1147" y="1884"/>
                      </a:lnTo>
                      <a:lnTo>
                        <a:pt x="1148" y="1885"/>
                      </a:lnTo>
                      <a:lnTo>
                        <a:pt x="1149" y="1887"/>
                      </a:lnTo>
                      <a:lnTo>
                        <a:pt x="1152" y="1888"/>
                      </a:lnTo>
                      <a:lnTo>
                        <a:pt x="1159" y="1891"/>
                      </a:lnTo>
                      <a:lnTo>
                        <a:pt x="1169" y="1897"/>
                      </a:lnTo>
                      <a:lnTo>
                        <a:pt x="1218" y="1960"/>
                      </a:lnTo>
                      <a:lnTo>
                        <a:pt x="1221" y="1959"/>
                      </a:lnTo>
                      <a:lnTo>
                        <a:pt x="1226" y="1954"/>
                      </a:lnTo>
                      <a:lnTo>
                        <a:pt x="1231" y="1951"/>
                      </a:lnTo>
                      <a:lnTo>
                        <a:pt x="1233" y="195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9" name="Freeform 30"/>
                <p:cNvSpPr>
                  <a:spLocks/>
                </p:cNvSpPr>
                <p:nvPr/>
              </p:nvSpPr>
              <p:spPr bwMode="auto">
                <a:xfrm rot="-5432">
                  <a:off x="3503" y="1982"/>
                  <a:ext cx="549" cy="462"/>
                </a:xfrm>
                <a:custGeom>
                  <a:avLst/>
                  <a:gdLst>
                    <a:gd name="T0" fmla="*/ 7 w 1088"/>
                    <a:gd name="T1" fmla="*/ 1 h 1619"/>
                    <a:gd name="T2" fmla="*/ 6 w 1088"/>
                    <a:gd name="T3" fmla="*/ 1 h 1619"/>
                    <a:gd name="T4" fmla="*/ 8 w 1088"/>
                    <a:gd name="T5" fmla="*/ 1 h 1619"/>
                    <a:gd name="T6" fmla="*/ 9 w 1088"/>
                    <a:gd name="T7" fmla="*/ 1 h 1619"/>
                    <a:gd name="T8" fmla="*/ 10 w 1088"/>
                    <a:gd name="T9" fmla="*/ 1 h 1619"/>
                    <a:gd name="T10" fmla="*/ 10 w 1088"/>
                    <a:gd name="T11" fmla="*/ 1 h 1619"/>
                    <a:gd name="T12" fmla="*/ 14 w 1088"/>
                    <a:gd name="T13" fmla="*/ 1 h 1619"/>
                    <a:gd name="T14" fmla="*/ 14 w 1088"/>
                    <a:gd name="T15" fmla="*/ 1 h 1619"/>
                    <a:gd name="T16" fmla="*/ 14 w 1088"/>
                    <a:gd name="T17" fmla="*/ 1 h 1619"/>
                    <a:gd name="T18" fmla="*/ 14 w 1088"/>
                    <a:gd name="T19" fmla="*/ 1 h 1619"/>
                    <a:gd name="T20" fmla="*/ 15 w 1088"/>
                    <a:gd name="T21" fmla="*/ 1 h 1619"/>
                    <a:gd name="T22" fmla="*/ 15 w 1088"/>
                    <a:gd name="T23" fmla="*/ 1 h 1619"/>
                    <a:gd name="T24" fmla="*/ 17 w 1088"/>
                    <a:gd name="T25" fmla="*/ 1 h 1619"/>
                    <a:gd name="T26" fmla="*/ 15 w 1088"/>
                    <a:gd name="T27" fmla="*/ 0 h 1619"/>
                    <a:gd name="T28" fmla="*/ 16 w 1088"/>
                    <a:gd name="T29" fmla="*/ 0 h 1619"/>
                    <a:gd name="T30" fmla="*/ 16 w 1088"/>
                    <a:gd name="T31" fmla="*/ 0 h 1619"/>
                    <a:gd name="T32" fmla="*/ 15 w 1088"/>
                    <a:gd name="T33" fmla="*/ 0 h 1619"/>
                    <a:gd name="T34" fmla="*/ 15 w 1088"/>
                    <a:gd name="T35" fmla="*/ 0 h 1619"/>
                    <a:gd name="T36" fmla="*/ 15 w 1088"/>
                    <a:gd name="T37" fmla="*/ 0 h 1619"/>
                    <a:gd name="T38" fmla="*/ 15 w 1088"/>
                    <a:gd name="T39" fmla="*/ 0 h 1619"/>
                    <a:gd name="T40" fmla="*/ 15 w 1088"/>
                    <a:gd name="T41" fmla="*/ 0 h 1619"/>
                    <a:gd name="T42" fmla="*/ 13 w 1088"/>
                    <a:gd name="T43" fmla="*/ 0 h 1619"/>
                    <a:gd name="T44" fmla="*/ 12 w 1088"/>
                    <a:gd name="T45" fmla="*/ 0 h 1619"/>
                    <a:gd name="T46" fmla="*/ 10 w 1088"/>
                    <a:gd name="T47" fmla="*/ 0 h 1619"/>
                    <a:gd name="T48" fmla="*/ 11 w 1088"/>
                    <a:gd name="T49" fmla="*/ 0 h 1619"/>
                    <a:gd name="T50" fmla="*/ 11 w 1088"/>
                    <a:gd name="T51" fmla="*/ 0 h 1619"/>
                    <a:gd name="T52" fmla="*/ 11 w 1088"/>
                    <a:gd name="T53" fmla="*/ 0 h 1619"/>
                    <a:gd name="T54" fmla="*/ 11 w 1088"/>
                    <a:gd name="T55" fmla="*/ 0 h 1619"/>
                    <a:gd name="T56" fmla="*/ 11 w 1088"/>
                    <a:gd name="T57" fmla="*/ 0 h 1619"/>
                    <a:gd name="T58" fmla="*/ 11 w 1088"/>
                    <a:gd name="T59" fmla="*/ 0 h 1619"/>
                    <a:gd name="T60" fmla="*/ 10 w 1088"/>
                    <a:gd name="T61" fmla="*/ 0 h 1619"/>
                    <a:gd name="T62" fmla="*/ 9 w 1088"/>
                    <a:gd name="T63" fmla="*/ 0 h 1619"/>
                    <a:gd name="T64" fmla="*/ 8 w 1088"/>
                    <a:gd name="T65" fmla="*/ 0 h 1619"/>
                    <a:gd name="T66" fmla="*/ 7 w 1088"/>
                    <a:gd name="T67" fmla="*/ 0 h 1619"/>
                    <a:gd name="T68" fmla="*/ 6 w 1088"/>
                    <a:gd name="T69" fmla="*/ 0 h 1619"/>
                    <a:gd name="T70" fmla="*/ 2 w 1088"/>
                    <a:gd name="T71" fmla="*/ 1 h 1619"/>
                    <a:gd name="T72" fmla="*/ 2 w 1088"/>
                    <a:gd name="T73" fmla="*/ 1 h 1619"/>
                    <a:gd name="T74" fmla="*/ 1 w 1088"/>
                    <a:gd name="T75" fmla="*/ 1 h 1619"/>
                    <a:gd name="T76" fmla="*/ 1 w 1088"/>
                    <a:gd name="T77" fmla="*/ 1 h 1619"/>
                    <a:gd name="T78" fmla="*/ 1 w 1088"/>
                    <a:gd name="T79" fmla="*/ 1 h 1619"/>
                    <a:gd name="T80" fmla="*/ 1 w 1088"/>
                    <a:gd name="T81" fmla="*/ 1 h 1619"/>
                    <a:gd name="T82" fmla="*/ 1 w 1088"/>
                    <a:gd name="T83" fmla="*/ 1 h 1619"/>
                    <a:gd name="T84" fmla="*/ 1 w 1088"/>
                    <a:gd name="T85" fmla="*/ 1 h 1619"/>
                    <a:gd name="T86" fmla="*/ 3 w 1088"/>
                    <a:gd name="T87" fmla="*/ 1 h 1619"/>
                    <a:gd name="T88" fmla="*/ 3 w 1088"/>
                    <a:gd name="T89" fmla="*/ 1 h 16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8"/>
                    <a:gd name="T136" fmla="*/ 0 h 1619"/>
                    <a:gd name="T137" fmla="*/ 1088 w 1088"/>
                    <a:gd name="T138" fmla="*/ 1619 h 16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8" h="1619">
                      <a:moveTo>
                        <a:pt x="171" y="1610"/>
                      </a:moveTo>
                      <a:lnTo>
                        <a:pt x="284" y="1572"/>
                      </a:lnTo>
                      <a:lnTo>
                        <a:pt x="383" y="1459"/>
                      </a:lnTo>
                      <a:lnTo>
                        <a:pt x="346" y="1366"/>
                      </a:lnTo>
                      <a:lnTo>
                        <a:pt x="358" y="1344"/>
                      </a:lnTo>
                      <a:lnTo>
                        <a:pt x="373" y="1324"/>
                      </a:lnTo>
                      <a:lnTo>
                        <a:pt x="392" y="1305"/>
                      </a:lnTo>
                      <a:lnTo>
                        <a:pt x="412" y="1291"/>
                      </a:lnTo>
                      <a:lnTo>
                        <a:pt x="437" y="1281"/>
                      </a:lnTo>
                      <a:lnTo>
                        <a:pt x="463" y="1274"/>
                      </a:lnTo>
                      <a:lnTo>
                        <a:pt x="494" y="1274"/>
                      </a:lnTo>
                      <a:lnTo>
                        <a:pt x="529" y="1280"/>
                      </a:lnTo>
                      <a:lnTo>
                        <a:pt x="544" y="1294"/>
                      </a:lnTo>
                      <a:lnTo>
                        <a:pt x="555" y="1304"/>
                      </a:lnTo>
                      <a:lnTo>
                        <a:pt x="567" y="1312"/>
                      </a:lnTo>
                      <a:lnTo>
                        <a:pt x="578" y="1318"/>
                      </a:lnTo>
                      <a:lnTo>
                        <a:pt x="590" y="1323"/>
                      </a:lnTo>
                      <a:lnTo>
                        <a:pt x="601" y="1325"/>
                      </a:lnTo>
                      <a:lnTo>
                        <a:pt x="614" y="1326"/>
                      </a:lnTo>
                      <a:lnTo>
                        <a:pt x="630" y="1326"/>
                      </a:lnTo>
                      <a:lnTo>
                        <a:pt x="839" y="1199"/>
                      </a:lnTo>
                      <a:lnTo>
                        <a:pt x="839" y="1196"/>
                      </a:lnTo>
                      <a:lnTo>
                        <a:pt x="840" y="1191"/>
                      </a:lnTo>
                      <a:lnTo>
                        <a:pt x="843" y="1187"/>
                      </a:lnTo>
                      <a:lnTo>
                        <a:pt x="845" y="1181"/>
                      </a:lnTo>
                      <a:lnTo>
                        <a:pt x="847" y="1175"/>
                      </a:lnTo>
                      <a:lnTo>
                        <a:pt x="849" y="1168"/>
                      </a:lnTo>
                      <a:lnTo>
                        <a:pt x="852" y="1161"/>
                      </a:lnTo>
                      <a:lnTo>
                        <a:pt x="854" y="1156"/>
                      </a:lnTo>
                      <a:lnTo>
                        <a:pt x="858" y="1150"/>
                      </a:lnTo>
                      <a:lnTo>
                        <a:pt x="863" y="1144"/>
                      </a:lnTo>
                      <a:lnTo>
                        <a:pt x="870" y="1140"/>
                      </a:lnTo>
                      <a:lnTo>
                        <a:pt x="877" y="1136"/>
                      </a:lnTo>
                      <a:lnTo>
                        <a:pt x="886" y="1133"/>
                      </a:lnTo>
                      <a:lnTo>
                        <a:pt x="894" y="1130"/>
                      </a:lnTo>
                      <a:lnTo>
                        <a:pt x="902" y="1129"/>
                      </a:lnTo>
                      <a:lnTo>
                        <a:pt x="910" y="1129"/>
                      </a:lnTo>
                      <a:lnTo>
                        <a:pt x="1048" y="1034"/>
                      </a:lnTo>
                      <a:lnTo>
                        <a:pt x="1044" y="940"/>
                      </a:lnTo>
                      <a:lnTo>
                        <a:pt x="1088" y="846"/>
                      </a:lnTo>
                      <a:lnTo>
                        <a:pt x="1001" y="704"/>
                      </a:lnTo>
                      <a:lnTo>
                        <a:pt x="921" y="303"/>
                      </a:lnTo>
                      <a:lnTo>
                        <a:pt x="925" y="297"/>
                      </a:lnTo>
                      <a:lnTo>
                        <a:pt x="932" y="290"/>
                      </a:lnTo>
                      <a:lnTo>
                        <a:pt x="941" y="282"/>
                      </a:lnTo>
                      <a:lnTo>
                        <a:pt x="952" y="270"/>
                      </a:lnTo>
                      <a:lnTo>
                        <a:pt x="944" y="256"/>
                      </a:lnTo>
                      <a:lnTo>
                        <a:pt x="936" y="242"/>
                      </a:lnTo>
                      <a:lnTo>
                        <a:pt x="929" y="229"/>
                      </a:lnTo>
                      <a:lnTo>
                        <a:pt x="922" y="214"/>
                      </a:lnTo>
                      <a:lnTo>
                        <a:pt x="916" y="199"/>
                      </a:lnTo>
                      <a:lnTo>
                        <a:pt x="910" y="184"/>
                      </a:lnTo>
                      <a:lnTo>
                        <a:pt x="906" y="169"/>
                      </a:lnTo>
                      <a:lnTo>
                        <a:pt x="902" y="153"/>
                      </a:lnTo>
                      <a:lnTo>
                        <a:pt x="899" y="138"/>
                      </a:lnTo>
                      <a:lnTo>
                        <a:pt x="895" y="122"/>
                      </a:lnTo>
                      <a:lnTo>
                        <a:pt x="893" y="106"/>
                      </a:lnTo>
                      <a:lnTo>
                        <a:pt x="892" y="88"/>
                      </a:lnTo>
                      <a:lnTo>
                        <a:pt x="891" y="72"/>
                      </a:lnTo>
                      <a:lnTo>
                        <a:pt x="890" y="55"/>
                      </a:lnTo>
                      <a:lnTo>
                        <a:pt x="890" y="38"/>
                      </a:lnTo>
                      <a:lnTo>
                        <a:pt x="891" y="21"/>
                      </a:lnTo>
                      <a:lnTo>
                        <a:pt x="871" y="3"/>
                      </a:lnTo>
                      <a:lnTo>
                        <a:pt x="852" y="0"/>
                      </a:lnTo>
                      <a:lnTo>
                        <a:pt x="832" y="8"/>
                      </a:lnTo>
                      <a:lnTo>
                        <a:pt x="812" y="23"/>
                      </a:lnTo>
                      <a:lnTo>
                        <a:pt x="790" y="41"/>
                      </a:lnTo>
                      <a:lnTo>
                        <a:pt x="767" y="60"/>
                      </a:lnTo>
                      <a:lnTo>
                        <a:pt x="743" y="75"/>
                      </a:lnTo>
                      <a:lnTo>
                        <a:pt x="716" y="81"/>
                      </a:lnTo>
                      <a:lnTo>
                        <a:pt x="609" y="254"/>
                      </a:lnTo>
                      <a:lnTo>
                        <a:pt x="613" y="269"/>
                      </a:lnTo>
                      <a:lnTo>
                        <a:pt x="617" y="284"/>
                      </a:lnTo>
                      <a:lnTo>
                        <a:pt x="623" y="299"/>
                      </a:lnTo>
                      <a:lnTo>
                        <a:pt x="630" y="313"/>
                      </a:lnTo>
                      <a:lnTo>
                        <a:pt x="637" y="328"/>
                      </a:lnTo>
                      <a:lnTo>
                        <a:pt x="644" y="341"/>
                      </a:lnTo>
                      <a:lnTo>
                        <a:pt x="650" y="356"/>
                      </a:lnTo>
                      <a:lnTo>
                        <a:pt x="657" y="370"/>
                      </a:lnTo>
                      <a:lnTo>
                        <a:pt x="663" y="385"/>
                      </a:lnTo>
                      <a:lnTo>
                        <a:pt x="668" y="399"/>
                      </a:lnTo>
                      <a:lnTo>
                        <a:pt x="670" y="414"/>
                      </a:lnTo>
                      <a:lnTo>
                        <a:pt x="671" y="429"/>
                      </a:lnTo>
                      <a:lnTo>
                        <a:pt x="670" y="444"/>
                      </a:lnTo>
                      <a:lnTo>
                        <a:pt x="668" y="459"/>
                      </a:lnTo>
                      <a:lnTo>
                        <a:pt x="661" y="475"/>
                      </a:lnTo>
                      <a:lnTo>
                        <a:pt x="652" y="491"/>
                      </a:lnTo>
                      <a:lnTo>
                        <a:pt x="570" y="539"/>
                      </a:lnTo>
                      <a:lnTo>
                        <a:pt x="671" y="681"/>
                      </a:lnTo>
                      <a:lnTo>
                        <a:pt x="664" y="707"/>
                      </a:lnTo>
                      <a:lnTo>
                        <a:pt x="649" y="729"/>
                      </a:lnTo>
                      <a:lnTo>
                        <a:pt x="631" y="747"/>
                      </a:lnTo>
                      <a:lnTo>
                        <a:pt x="608" y="762"/>
                      </a:lnTo>
                      <a:lnTo>
                        <a:pt x="581" y="775"/>
                      </a:lnTo>
                      <a:lnTo>
                        <a:pt x="554" y="784"/>
                      </a:lnTo>
                      <a:lnTo>
                        <a:pt x="526" y="792"/>
                      </a:lnTo>
                      <a:lnTo>
                        <a:pt x="499" y="799"/>
                      </a:lnTo>
                      <a:lnTo>
                        <a:pt x="480" y="799"/>
                      </a:lnTo>
                      <a:lnTo>
                        <a:pt x="462" y="798"/>
                      </a:lnTo>
                      <a:lnTo>
                        <a:pt x="445" y="796"/>
                      </a:lnTo>
                      <a:lnTo>
                        <a:pt x="429" y="795"/>
                      </a:lnTo>
                      <a:lnTo>
                        <a:pt x="414" y="793"/>
                      </a:lnTo>
                      <a:lnTo>
                        <a:pt x="399" y="791"/>
                      </a:lnTo>
                      <a:lnTo>
                        <a:pt x="384" y="790"/>
                      </a:lnTo>
                      <a:lnTo>
                        <a:pt x="370" y="790"/>
                      </a:lnTo>
                      <a:lnTo>
                        <a:pt x="131" y="973"/>
                      </a:lnTo>
                      <a:lnTo>
                        <a:pt x="119" y="989"/>
                      </a:lnTo>
                      <a:lnTo>
                        <a:pt x="109" y="1005"/>
                      </a:lnTo>
                      <a:lnTo>
                        <a:pt x="98" y="1023"/>
                      </a:lnTo>
                      <a:lnTo>
                        <a:pt x="88" y="1042"/>
                      </a:lnTo>
                      <a:lnTo>
                        <a:pt x="80" y="1063"/>
                      </a:lnTo>
                      <a:lnTo>
                        <a:pt x="73" y="1083"/>
                      </a:lnTo>
                      <a:lnTo>
                        <a:pt x="67" y="1106"/>
                      </a:lnTo>
                      <a:lnTo>
                        <a:pt x="64" y="1129"/>
                      </a:lnTo>
                      <a:lnTo>
                        <a:pt x="0" y="1249"/>
                      </a:lnTo>
                      <a:lnTo>
                        <a:pt x="3" y="1260"/>
                      </a:lnTo>
                      <a:lnTo>
                        <a:pt x="6" y="1272"/>
                      </a:lnTo>
                      <a:lnTo>
                        <a:pt x="10" y="1283"/>
                      </a:lnTo>
                      <a:lnTo>
                        <a:pt x="13" y="1294"/>
                      </a:lnTo>
                      <a:lnTo>
                        <a:pt x="18" y="1305"/>
                      </a:lnTo>
                      <a:lnTo>
                        <a:pt x="21" y="1317"/>
                      </a:lnTo>
                      <a:lnTo>
                        <a:pt x="26" y="1328"/>
                      </a:lnTo>
                      <a:lnTo>
                        <a:pt x="29" y="1340"/>
                      </a:lnTo>
                      <a:lnTo>
                        <a:pt x="33" y="1351"/>
                      </a:lnTo>
                      <a:lnTo>
                        <a:pt x="36" y="1363"/>
                      </a:lnTo>
                      <a:lnTo>
                        <a:pt x="39" y="1374"/>
                      </a:lnTo>
                      <a:lnTo>
                        <a:pt x="41" y="1387"/>
                      </a:lnTo>
                      <a:lnTo>
                        <a:pt x="43" y="1400"/>
                      </a:lnTo>
                      <a:lnTo>
                        <a:pt x="44" y="1412"/>
                      </a:lnTo>
                      <a:lnTo>
                        <a:pt x="44" y="1425"/>
                      </a:lnTo>
                      <a:lnTo>
                        <a:pt x="44" y="1439"/>
                      </a:lnTo>
                      <a:lnTo>
                        <a:pt x="143" y="1619"/>
                      </a:lnTo>
                      <a:lnTo>
                        <a:pt x="148" y="1618"/>
                      </a:lnTo>
                      <a:lnTo>
                        <a:pt x="157" y="1615"/>
                      </a:lnTo>
                      <a:lnTo>
                        <a:pt x="166" y="1611"/>
                      </a:lnTo>
                      <a:lnTo>
                        <a:pt x="171" y="161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0" name="Freeform 31"/>
                <p:cNvSpPr>
                  <a:spLocks/>
                </p:cNvSpPr>
                <p:nvPr/>
              </p:nvSpPr>
              <p:spPr bwMode="auto">
                <a:xfrm rot="-5432">
                  <a:off x="3976" y="1981"/>
                  <a:ext cx="384" cy="288"/>
                </a:xfrm>
                <a:custGeom>
                  <a:avLst/>
                  <a:gdLst>
                    <a:gd name="T0" fmla="*/ 7 w 763"/>
                    <a:gd name="T1" fmla="*/ 1 h 1007"/>
                    <a:gd name="T2" fmla="*/ 7 w 763"/>
                    <a:gd name="T3" fmla="*/ 1 h 1007"/>
                    <a:gd name="T4" fmla="*/ 8 w 763"/>
                    <a:gd name="T5" fmla="*/ 1 h 1007"/>
                    <a:gd name="T6" fmla="*/ 8 w 763"/>
                    <a:gd name="T7" fmla="*/ 1 h 1007"/>
                    <a:gd name="T8" fmla="*/ 8 w 763"/>
                    <a:gd name="T9" fmla="*/ 1 h 1007"/>
                    <a:gd name="T10" fmla="*/ 8 w 763"/>
                    <a:gd name="T11" fmla="*/ 1 h 1007"/>
                    <a:gd name="T12" fmla="*/ 8 w 763"/>
                    <a:gd name="T13" fmla="*/ 0 h 1007"/>
                    <a:gd name="T14" fmla="*/ 8 w 763"/>
                    <a:gd name="T15" fmla="*/ 0 h 1007"/>
                    <a:gd name="T16" fmla="*/ 8 w 763"/>
                    <a:gd name="T17" fmla="*/ 0 h 1007"/>
                    <a:gd name="T18" fmla="*/ 8 w 763"/>
                    <a:gd name="T19" fmla="*/ 0 h 1007"/>
                    <a:gd name="T20" fmla="*/ 9 w 763"/>
                    <a:gd name="T21" fmla="*/ 0 h 1007"/>
                    <a:gd name="T22" fmla="*/ 13 w 763"/>
                    <a:gd name="T23" fmla="*/ 0 h 1007"/>
                    <a:gd name="T24" fmla="*/ 12 w 763"/>
                    <a:gd name="T25" fmla="*/ 0 h 1007"/>
                    <a:gd name="T26" fmla="*/ 11 w 763"/>
                    <a:gd name="T27" fmla="*/ 0 h 1007"/>
                    <a:gd name="T28" fmla="*/ 10 w 763"/>
                    <a:gd name="T29" fmla="*/ 0 h 1007"/>
                    <a:gd name="T30" fmla="*/ 9 w 763"/>
                    <a:gd name="T31" fmla="*/ 0 h 1007"/>
                    <a:gd name="T32" fmla="*/ 8 w 763"/>
                    <a:gd name="T33" fmla="*/ 0 h 1007"/>
                    <a:gd name="T34" fmla="*/ 7 w 763"/>
                    <a:gd name="T35" fmla="*/ 0 h 1007"/>
                    <a:gd name="T36" fmla="*/ 6 w 763"/>
                    <a:gd name="T37" fmla="*/ 0 h 1007"/>
                    <a:gd name="T38" fmla="*/ 5 w 763"/>
                    <a:gd name="T39" fmla="*/ 0 h 1007"/>
                    <a:gd name="T40" fmla="*/ 4 w 763"/>
                    <a:gd name="T41" fmla="*/ 0 h 1007"/>
                    <a:gd name="T42" fmla="*/ 4 w 763"/>
                    <a:gd name="T43" fmla="*/ 0 h 1007"/>
                    <a:gd name="T44" fmla="*/ 3 w 763"/>
                    <a:gd name="T45" fmla="*/ 0 h 1007"/>
                    <a:gd name="T46" fmla="*/ 3 w 763"/>
                    <a:gd name="T47" fmla="*/ 0 h 1007"/>
                    <a:gd name="T48" fmla="*/ 2 w 763"/>
                    <a:gd name="T49" fmla="*/ 0 h 1007"/>
                    <a:gd name="T50" fmla="*/ 2 w 763"/>
                    <a:gd name="T51" fmla="*/ 0 h 1007"/>
                    <a:gd name="T52" fmla="*/ 1 w 763"/>
                    <a:gd name="T53" fmla="*/ 0 h 1007"/>
                    <a:gd name="T54" fmla="*/ 1 w 763"/>
                    <a:gd name="T55" fmla="*/ 0 h 1007"/>
                    <a:gd name="T56" fmla="*/ 1 w 763"/>
                    <a:gd name="T57" fmla="*/ 0 h 1007"/>
                    <a:gd name="T58" fmla="*/ 0 w 763"/>
                    <a:gd name="T59" fmla="*/ 0 h 1007"/>
                    <a:gd name="T60" fmla="*/ 1 w 763"/>
                    <a:gd name="T61" fmla="*/ 0 h 1007"/>
                    <a:gd name="T62" fmla="*/ 1 w 763"/>
                    <a:gd name="T63" fmla="*/ 0 h 1007"/>
                    <a:gd name="T64" fmla="*/ 1 w 763"/>
                    <a:gd name="T65" fmla="*/ 0 h 1007"/>
                    <a:gd name="T66" fmla="*/ 1 w 763"/>
                    <a:gd name="T67" fmla="*/ 0 h 1007"/>
                    <a:gd name="T68" fmla="*/ 1 w 763"/>
                    <a:gd name="T69" fmla="*/ 0 h 1007"/>
                    <a:gd name="T70" fmla="*/ 2 w 763"/>
                    <a:gd name="T71" fmla="*/ 0 h 1007"/>
                    <a:gd name="T72" fmla="*/ 2 w 763"/>
                    <a:gd name="T73" fmla="*/ 0 h 1007"/>
                    <a:gd name="T74" fmla="*/ 1 w 763"/>
                    <a:gd name="T75" fmla="*/ 0 h 1007"/>
                    <a:gd name="T76" fmla="*/ 1 w 763"/>
                    <a:gd name="T77" fmla="*/ 0 h 1007"/>
                    <a:gd name="T78" fmla="*/ 1 w 763"/>
                    <a:gd name="T79" fmla="*/ 0 h 1007"/>
                    <a:gd name="T80" fmla="*/ 4 w 763"/>
                    <a:gd name="T81" fmla="*/ 1 h 1007"/>
                    <a:gd name="T82" fmla="*/ 4 w 763"/>
                    <a:gd name="T83" fmla="*/ 1 h 1007"/>
                    <a:gd name="T84" fmla="*/ 4 w 763"/>
                    <a:gd name="T85" fmla="*/ 1 h 1007"/>
                    <a:gd name="T86" fmla="*/ 4 w 763"/>
                    <a:gd name="T87" fmla="*/ 1 h 1007"/>
                    <a:gd name="T88" fmla="*/ 4 w 763"/>
                    <a:gd name="T89" fmla="*/ 1 h 1007"/>
                    <a:gd name="T90" fmla="*/ 7 w 763"/>
                    <a:gd name="T91" fmla="*/ 1 h 1007"/>
                    <a:gd name="T92" fmla="*/ 7 w 763"/>
                    <a:gd name="T93" fmla="*/ 1 h 1007"/>
                    <a:gd name="T94" fmla="*/ 7 w 763"/>
                    <a:gd name="T95" fmla="*/ 1 h 100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63"/>
                    <a:gd name="T145" fmla="*/ 0 h 1007"/>
                    <a:gd name="T146" fmla="*/ 763 w 763"/>
                    <a:gd name="T147" fmla="*/ 1007 h 100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63" h="1007">
                      <a:moveTo>
                        <a:pt x="416" y="1007"/>
                      </a:moveTo>
                      <a:lnTo>
                        <a:pt x="419" y="1007"/>
                      </a:lnTo>
                      <a:lnTo>
                        <a:pt x="427" y="1007"/>
                      </a:lnTo>
                      <a:lnTo>
                        <a:pt x="434" y="1007"/>
                      </a:lnTo>
                      <a:lnTo>
                        <a:pt x="437" y="1007"/>
                      </a:lnTo>
                      <a:lnTo>
                        <a:pt x="448" y="1001"/>
                      </a:lnTo>
                      <a:lnTo>
                        <a:pt x="456" y="995"/>
                      </a:lnTo>
                      <a:lnTo>
                        <a:pt x="463" y="989"/>
                      </a:lnTo>
                      <a:lnTo>
                        <a:pt x="469" y="981"/>
                      </a:lnTo>
                      <a:lnTo>
                        <a:pt x="474" y="973"/>
                      </a:lnTo>
                      <a:lnTo>
                        <a:pt x="479" y="963"/>
                      </a:lnTo>
                      <a:lnTo>
                        <a:pt x="483" y="953"/>
                      </a:lnTo>
                      <a:lnTo>
                        <a:pt x="489" y="939"/>
                      </a:lnTo>
                      <a:lnTo>
                        <a:pt x="459" y="817"/>
                      </a:lnTo>
                      <a:lnTo>
                        <a:pt x="504" y="747"/>
                      </a:lnTo>
                      <a:lnTo>
                        <a:pt x="504" y="739"/>
                      </a:lnTo>
                      <a:lnTo>
                        <a:pt x="504" y="731"/>
                      </a:lnTo>
                      <a:lnTo>
                        <a:pt x="504" y="723"/>
                      </a:lnTo>
                      <a:lnTo>
                        <a:pt x="505" y="715"/>
                      </a:lnTo>
                      <a:lnTo>
                        <a:pt x="505" y="706"/>
                      </a:lnTo>
                      <a:lnTo>
                        <a:pt x="506" y="698"/>
                      </a:lnTo>
                      <a:lnTo>
                        <a:pt x="508" y="689"/>
                      </a:lnTo>
                      <a:lnTo>
                        <a:pt x="509" y="679"/>
                      </a:lnTo>
                      <a:lnTo>
                        <a:pt x="763" y="403"/>
                      </a:lnTo>
                      <a:lnTo>
                        <a:pt x="734" y="375"/>
                      </a:lnTo>
                      <a:lnTo>
                        <a:pt x="707" y="349"/>
                      </a:lnTo>
                      <a:lnTo>
                        <a:pt x="679" y="322"/>
                      </a:lnTo>
                      <a:lnTo>
                        <a:pt x="650" y="297"/>
                      </a:lnTo>
                      <a:lnTo>
                        <a:pt x="621" y="272"/>
                      </a:lnTo>
                      <a:lnTo>
                        <a:pt x="594" y="246"/>
                      </a:lnTo>
                      <a:lnTo>
                        <a:pt x="565" y="221"/>
                      </a:lnTo>
                      <a:lnTo>
                        <a:pt x="536" y="197"/>
                      </a:lnTo>
                      <a:lnTo>
                        <a:pt x="506" y="174"/>
                      </a:lnTo>
                      <a:lnTo>
                        <a:pt x="477" y="151"/>
                      </a:lnTo>
                      <a:lnTo>
                        <a:pt x="447" y="129"/>
                      </a:lnTo>
                      <a:lnTo>
                        <a:pt x="416" y="107"/>
                      </a:lnTo>
                      <a:lnTo>
                        <a:pt x="383" y="88"/>
                      </a:lnTo>
                      <a:lnTo>
                        <a:pt x="351" y="67"/>
                      </a:lnTo>
                      <a:lnTo>
                        <a:pt x="318" y="49"/>
                      </a:lnTo>
                      <a:lnTo>
                        <a:pt x="285" y="30"/>
                      </a:lnTo>
                      <a:lnTo>
                        <a:pt x="267" y="20"/>
                      </a:lnTo>
                      <a:lnTo>
                        <a:pt x="250" y="12"/>
                      </a:lnTo>
                      <a:lnTo>
                        <a:pt x="233" y="6"/>
                      </a:lnTo>
                      <a:lnTo>
                        <a:pt x="215" y="3"/>
                      </a:lnTo>
                      <a:lnTo>
                        <a:pt x="199" y="0"/>
                      </a:lnTo>
                      <a:lnTo>
                        <a:pt x="182" y="0"/>
                      </a:lnTo>
                      <a:lnTo>
                        <a:pt x="166" y="1"/>
                      </a:lnTo>
                      <a:lnTo>
                        <a:pt x="150" y="4"/>
                      </a:lnTo>
                      <a:lnTo>
                        <a:pt x="134" y="6"/>
                      </a:lnTo>
                      <a:lnTo>
                        <a:pt x="118" y="9"/>
                      </a:lnTo>
                      <a:lnTo>
                        <a:pt x="102" y="12"/>
                      </a:lnTo>
                      <a:lnTo>
                        <a:pt x="86" y="14"/>
                      </a:lnTo>
                      <a:lnTo>
                        <a:pt x="69" y="16"/>
                      </a:lnTo>
                      <a:lnTo>
                        <a:pt x="54" y="16"/>
                      </a:lnTo>
                      <a:lnTo>
                        <a:pt x="38" y="16"/>
                      </a:lnTo>
                      <a:lnTo>
                        <a:pt x="23" y="14"/>
                      </a:lnTo>
                      <a:lnTo>
                        <a:pt x="14" y="31"/>
                      </a:lnTo>
                      <a:lnTo>
                        <a:pt x="7" y="49"/>
                      </a:lnTo>
                      <a:lnTo>
                        <a:pt x="3" y="67"/>
                      </a:lnTo>
                      <a:lnTo>
                        <a:pt x="0" y="84"/>
                      </a:lnTo>
                      <a:lnTo>
                        <a:pt x="0" y="104"/>
                      </a:lnTo>
                      <a:lnTo>
                        <a:pt x="2" y="122"/>
                      </a:lnTo>
                      <a:lnTo>
                        <a:pt x="4" y="141"/>
                      </a:lnTo>
                      <a:lnTo>
                        <a:pt x="8" y="160"/>
                      </a:lnTo>
                      <a:lnTo>
                        <a:pt x="14" y="179"/>
                      </a:lnTo>
                      <a:lnTo>
                        <a:pt x="20" y="197"/>
                      </a:lnTo>
                      <a:lnTo>
                        <a:pt x="27" y="215"/>
                      </a:lnTo>
                      <a:lnTo>
                        <a:pt x="35" y="233"/>
                      </a:lnTo>
                      <a:lnTo>
                        <a:pt x="43" y="250"/>
                      </a:lnTo>
                      <a:lnTo>
                        <a:pt x="52" y="266"/>
                      </a:lnTo>
                      <a:lnTo>
                        <a:pt x="60" y="282"/>
                      </a:lnTo>
                      <a:lnTo>
                        <a:pt x="69" y="297"/>
                      </a:lnTo>
                      <a:lnTo>
                        <a:pt x="69" y="311"/>
                      </a:lnTo>
                      <a:lnTo>
                        <a:pt x="68" y="323"/>
                      </a:lnTo>
                      <a:lnTo>
                        <a:pt x="64" y="335"/>
                      </a:lnTo>
                      <a:lnTo>
                        <a:pt x="57" y="345"/>
                      </a:lnTo>
                      <a:lnTo>
                        <a:pt x="49" y="356"/>
                      </a:lnTo>
                      <a:lnTo>
                        <a:pt x="41" y="366"/>
                      </a:lnTo>
                      <a:lnTo>
                        <a:pt x="31" y="378"/>
                      </a:lnTo>
                      <a:lnTo>
                        <a:pt x="23" y="391"/>
                      </a:lnTo>
                      <a:lnTo>
                        <a:pt x="112" y="724"/>
                      </a:lnTo>
                      <a:lnTo>
                        <a:pt x="198" y="866"/>
                      </a:lnTo>
                      <a:lnTo>
                        <a:pt x="198" y="870"/>
                      </a:lnTo>
                      <a:lnTo>
                        <a:pt x="198" y="874"/>
                      </a:lnTo>
                      <a:lnTo>
                        <a:pt x="198" y="880"/>
                      </a:lnTo>
                      <a:lnTo>
                        <a:pt x="199" y="887"/>
                      </a:lnTo>
                      <a:lnTo>
                        <a:pt x="201" y="894"/>
                      </a:lnTo>
                      <a:lnTo>
                        <a:pt x="202" y="901"/>
                      </a:lnTo>
                      <a:lnTo>
                        <a:pt x="204" y="908"/>
                      </a:lnTo>
                      <a:lnTo>
                        <a:pt x="206" y="913"/>
                      </a:lnTo>
                      <a:lnTo>
                        <a:pt x="285" y="889"/>
                      </a:lnTo>
                      <a:lnTo>
                        <a:pt x="401" y="1007"/>
                      </a:lnTo>
                      <a:lnTo>
                        <a:pt x="403" y="1007"/>
                      </a:lnTo>
                      <a:lnTo>
                        <a:pt x="409" y="1007"/>
                      </a:lnTo>
                      <a:lnTo>
                        <a:pt x="413" y="1007"/>
                      </a:lnTo>
                      <a:lnTo>
                        <a:pt x="416" y="100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1" name="Freeform 32"/>
                <p:cNvSpPr>
                  <a:spLocks/>
                </p:cNvSpPr>
                <p:nvPr/>
              </p:nvSpPr>
              <p:spPr bwMode="auto">
                <a:xfrm rot="-5432">
                  <a:off x="4269" y="2391"/>
                  <a:ext cx="160" cy="106"/>
                </a:xfrm>
                <a:custGeom>
                  <a:avLst/>
                  <a:gdLst>
                    <a:gd name="T0" fmla="*/ 2 w 315"/>
                    <a:gd name="T1" fmla="*/ 0 h 369"/>
                    <a:gd name="T2" fmla="*/ 6 w 315"/>
                    <a:gd name="T3" fmla="*/ 0 h 369"/>
                    <a:gd name="T4" fmla="*/ 4 w 315"/>
                    <a:gd name="T5" fmla="*/ 0 h 369"/>
                    <a:gd name="T6" fmla="*/ 4 w 315"/>
                    <a:gd name="T7" fmla="*/ 0 h 369"/>
                    <a:gd name="T8" fmla="*/ 4 w 315"/>
                    <a:gd name="T9" fmla="*/ 0 h 369"/>
                    <a:gd name="T10" fmla="*/ 4 w 315"/>
                    <a:gd name="T11" fmla="*/ 0 h 369"/>
                    <a:gd name="T12" fmla="*/ 3 w 315"/>
                    <a:gd name="T13" fmla="*/ 0 h 369"/>
                    <a:gd name="T14" fmla="*/ 3 w 315"/>
                    <a:gd name="T15" fmla="*/ 0 h 369"/>
                    <a:gd name="T16" fmla="*/ 3 w 315"/>
                    <a:gd name="T17" fmla="*/ 0 h 369"/>
                    <a:gd name="T18" fmla="*/ 3 w 315"/>
                    <a:gd name="T19" fmla="*/ 0 h 369"/>
                    <a:gd name="T20" fmla="*/ 3 w 315"/>
                    <a:gd name="T21" fmla="*/ 0 h 369"/>
                    <a:gd name="T22" fmla="*/ 3 w 315"/>
                    <a:gd name="T23" fmla="*/ 0 h 369"/>
                    <a:gd name="T24" fmla="*/ 3 w 315"/>
                    <a:gd name="T25" fmla="*/ 0 h 369"/>
                    <a:gd name="T26" fmla="*/ 3 w 315"/>
                    <a:gd name="T27" fmla="*/ 0 h 369"/>
                    <a:gd name="T28" fmla="*/ 3 w 315"/>
                    <a:gd name="T29" fmla="*/ 0 h 369"/>
                    <a:gd name="T30" fmla="*/ 2 w 315"/>
                    <a:gd name="T31" fmla="*/ 0 h 369"/>
                    <a:gd name="T32" fmla="*/ 2 w 315"/>
                    <a:gd name="T33" fmla="*/ 0 h 369"/>
                    <a:gd name="T34" fmla="*/ 2 w 315"/>
                    <a:gd name="T35" fmla="*/ 0 h 369"/>
                    <a:gd name="T36" fmla="*/ 2 w 315"/>
                    <a:gd name="T37" fmla="*/ 0 h 369"/>
                    <a:gd name="T38" fmla="*/ 2 w 315"/>
                    <a:gd name="T39" fmla="*/ 0 h 369"/>
                    <a:gd name="T40" fmla="*/ 1 w 315"/>
                    <a:gd name="T41" fmla="*/ 0 h 369"/>
                    <a:gd name="T42" fmla="*/ 1 w 315"/>
                    <a:gd name="T43" fmla="*/ 0 h 369"/>
                    <a:gd name="T44" fmla="*/ 1 w 315"/>
                    <a:gd name="T45" fmla="*/ 0 h 369"/>
                    <a:gd name="T46" fmla="*/ 2 w 315"/>
                    <a:gd name="T47" fmla="*/ 0 h 369"/>
                    <a:gd name="T48" fmla="*/ 2 w 315"/>
                    <a:gd name="T49" fmla="*/ 0 h 369"/>
                    <a:gd name="T50" fmla="*/ 2 w 315"/>
                    <a:gd name="T51" fmla="*/ 0 h 369"/>
                    <a:gd name="T52" fmla="*/ 2 w 315"/>
                    <a:gd name="T53" fmla="*/ 0 h 369"/>
                    <a:gd name="T54" fmla="*/ 2 w 315"/>
                    <a:gd name="T55" fmla="*/ 0 h 369"/>
                    <a:gd name="T56" fmla="*/ 2 w 315"/>
                    <a:gd name="T57" fmla="*/ 0 h 369"/>
                    <a:gd name="T58" fmla="*/ 2 w 315"/>
                    <a:gd name="T59" fmla="*/ 0 h 369"/>
                    <a:gd name="T60" fmla="*/ 2 w 315"/>
                    <a:gd name="T61" fmla="*/ 0 h 369"/>
                    <a:gd name="T62" fmla="*/ 2 w 315"/>
                    <a:gd name="T63" fmla="*/ 0 h 369"/>
                    <a:gd name="T64" fmla="*/ 2 w 315"/>
                    <a:gd name="T65" fmla="*/ 0 h 369"/>
                    <a:gd name="T66" fmla="*/ 2 w 315"/>
                    <a:gd name="T67" fmla="*/ 0 h 369"/>
                    <a:gd name="T68" fmla="*/ 1 w 315"/>
                    <a:gd name="T69" fmla="*/ 0 h 369"/>
                    <a:gd name="T70" fmla="*/ 1 w 315"/>
                    <a:gd name="T71" fmla="*/ 0 h 369"/>
                    <a:gd name="T72" fmla="*/ 1 w 315"/>
                    <a:gd name="T73" fmla="*/ 0 h 369"/>
                    <a:gd name="T74" fmla="*/ 1 w 315"/>
                    <a:gd name="T75" fmla="*/ 0 h 369"/>
                    <a:gd name="T76" fmla="*/ 1 w 315"/>
                    <a:gd name="T77" fmla="*/ 0 h 369"/>
                    <a:gd name="T78" fmla="*/ 1 w 315"/>
                    <a:gd name="T79" fmla="*/ 0 h 369"/>
                    <a:gd name="T80" fmla="*/ 1 w 315"/>
                    <a:gd name="T81" fmla="*/ 0 h 369"/>
                    <a:gd name="T82" fmla="*/ 1 w 315"/>
                    <a:gd name="T83" fmla="*/ 0 h 369"/>
                    <a:gd name="T84" fmla="*/ 0 w 315"/>
                    <a:gd name="T85" fmla="*/ 0 h 369"/>
                    <a:gd name="T86" fmla="*/ 0 w 315"/>
                    <a:gd name="T87" fmla="*/ 0 h 369"/>
                    <a:gd name="T88" fmla="*/ 1 w 315"/>
                    <a:gd name="T89" fmla="*/ 0 h 369"/>
                    <a:gd name="T90" fmla="*/ 1 w 315"/>
                    <a:gd name="T91" fmla="*/ 0 h 369"/>
                    <a:gd name="T92" fmla="*/ 1 w 315"/>
                    <a:gd name="T93" fmla="*/ 0 h 369"/>
                    <a:gd name="T94" fmla="*/ 1 w 315"/>
                    <a:gd name="T95" fmla="*/ 0 h 369"/>
                    <a:gd name="T96" fmla="*/ 1 w 315"/>
                    <a:gd name="T97" fmla="*/ 0 h 369"/>
                    <a:gd name="T98" fmla="*/ 1 w 315"/>
                    <a:gd name="T99" fmla="*/ 0 h 369"/>
                    <a:gd name="T100" fmla="*/ 1 w 315"/>
                    <a:gd name="T101" fmla="*/ 0 h 369"/>
                    <a:gd name="T102" fmla="*/ 1 w 315"/>
                    <a:gd name="T103" fmla="*/ 0 h 369"/>
                    <a:gd name="T104" fmla="*/ 1 w 315"/>
                    <a:gd name="T105" fmla="*/ 0 h 369"/>
                    <a:gd name="T106" fmla="*/ 1 w 315"/>
                    <a:gd name="T107" fmla="*/ 0 h 369"/>
                    <a:gd name="T108" fmla="*/ 1 w 315"/>
                    <a:gd name="T109" fmla="*/ 0 h 369"/>
                    <a:gd name="T110" fmla="*/ 2 w 315"/>
                    <a:gd name="T111" fmla="*/ 0 h 369"/>
                    <a:gd name="T112" fmla="*/ 2 w 315"/>
                    <a:gd name="T113" fmla="*/ 0 h 369"/>
                    <a:gd name="T114" fmla="*/ 2 w 315"/>
                    <a:gd name="T115" fmla="*/ 0 h 369"/>
                    <a:gd name="T116" fmla="*/ 2 w 315"/>
                    <a:gd name="T117" fmla="*/ 0 h 369"/>
                    <a:gd name="T118" fmla="*/ 2 w 315"/>
                    <a:gd name="T119" fmla="*/ 0 h 369"/>
                    <a:gd name="T120" fmla="*/ 2 w 315"/>
                    <a:gd name="T121" fmla="*/ 0 h 369"/>
                    <a:gd name="T122" fmla="*/ 2 w 315"/>
                    <a:gd name="T123" fmla="*/ 0 h 369"/>
                    <a:gd name="T124" fmla="*/ 2 w 315"/>
                    <a:gd name="T125" fmla="*/ 0 h 36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15"/>
                    <a:gd name="T190" fmla="*/ 0 h 369"/>
                    <a:gd name="T191" fmla="*/ 315 w 315"/>
                    <a:gd name="T192" fmla="*/ 369 h 36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15" h="369">
                      <a:moveTo>
                        <a:pt x="107" y="353"/>
                      </a:moveTo>
                      <a:lnTo>
                        <a:pt x="315" y="126"/>
                      </a:lnTo>
                      <a:lnTo>
                        <a:pt x="201" y="93"/>
                      </a:lnTo>
                      <a:lnTo>
                        <a:pt x="196" y="85"/>
                      </a:lnTo>
                      <a:lnTo>
                        <a:pt x="192" y="77"/>
                      </a:lnTo>
                      <a:lnTo>
                        <a:pt x="187" y="69"/>
                      </a:lnTo>
                      <a:lnTo>
                        <a:pt x="183" y="61"/>
                      </a:lnTo>
                      <a:lnTo>
                        <a:pt x="177" y="51"/>
                      </a:lnTo>
                      <a:lnTo>
                        <a:pt x="171" y="42"/>
                      </a:lnTo>
                      <a:lnTo>
                        <a:pt x="165" y="32"/>
                      </a:lnTo>
                      <a:lnTo>
                        <a:pt x="158" y="20"/>
                      </a:lnTo>
                      <a:lnTo>
                        <a:pt x="149" y="13"/>
                      </a:lnTo>
                      <a:lnTo>
                        <a:pt x="138" y="9"/>
                      </a:lnTo>
                      <a:lnTo>
                        <a:pt x="124" y="5"/>
                      </a:lnTo>
                      <a:lnTo>
                        <a:pt x="109" y="4"/>
                      </a:lnTo>
                      <a:lnTo>
                        <a:pt x="94" y="3"/>
                      </a:lnTo>
                      <a:lnTo>
                        <a:pt x="79" y="2"/>
                      </a:lnTo>
                      <a:lnTo>
                        <a:pt x="64" y="1"/>
                      </a:lnTo>
                      <a:lnTo>
                        <a:pt x="50" y="0"/>
                      </a:lnTo>
                      <a:lnTo>
                        <a:pt x="56" y="12"/>
                      </a:lnTo>
                      <a:lnTo>
                        <a:pt x="64" y="22"/>
                      </a:lnTo>
                      <a:lnTo>
                        <a:pt x="73" y="31"/>
                      </a:lnTo>
                      <a:lnTo>
                        <a:pt x="84" y="39"/>
                      </a:lnTo>
                      <a:lnTo>
                        <a:pt x="93" y="48"/>
                      </a:lnTo>
                      <a:lnTo>
                        <a:pt x="102" y="59"/>
                      </a:lnTo>
                      <a:lnTo>
                        <a:pt x="109" y="74"/>
                      </a:lnTo>
                      <a:lnTo>
                        <a:pt x="112" y="93"/>
                      </a:lnTo>
                      <a:lnTo>
                        <a:pt x="85" y="187"/>
                      </a:lnTo>
                      <a:lnTo>
                        <a:pt x="78" y="195"/>
                      </a:lnTo>
                      <a:lnTo>
                        <a:pt x="70" y="201"/>
                      </a:lnTo>
                      <a:lnTo>
                        <a:pt x="61" y="204"/>
                      </a:lnTo>
                      <a:lnTo>
                        <a:pt x="50" y="207"/>
                      </a:lnTo>
                      <a:lnTo>
                        <a:pt x="40" y="209"/>
                      </a:lnTo>
                      <a:lnTo>
                        <a:pt x="28" y="210"/>
                      </a:lnTo>
                      <a:lnTo>
                        <a:pt x="17" y="210"/>
                      </a:lnTo>
                      <a:lnTo>
                        <a:pt x="5" y="210"/>
                      </a:lnTo>
                      <a:lnTo>
                        <a:pt x="1" y="219"/>
                      </a:lnTo>
                      <a:lnTo>
                        <a:pt x="0" y="227"/>
                      </a:lnTo>
                      <a:lnTo>
                        <a:pt x="0" y="237"/>
                      </a:lnTo>
                      <a:lnTo>
                        <a:pt x="1" y="245"/>
                      </a:lnTo>
                      <a:lnTo>
                        <a:pt x="3" y="253"/>
                      </a:lnTo>
                      <a:lnTo>
                        <a:pt x="5" y="261"/>
                      </a:lnTo>
                      <a:lnTo>
                        <a:pt x="9" y="270"/>
                      </a:lnTo>
                      <a:lnTo>
                        <a:pt x="11" y="280"/>
                      </a:lnTo>
                      <a:lnTo>
                        <a:pt x="20" y="288"/>
                      </a:lnTo>
                      <a:lnTo>
                        <a:pt x="31" y="298"/>
                      </a:lnTo>
                      <a:lnTo>
                        <a:pt x="41" y="306"/>
                      </a:lnTo>
                      <a:lnTo>
                        <a:pt x="51" y="315"/>
                      </a:lnTo>
                      <a:lnTo>
                        <a:pt x="62" y="325"/>
                      </a:lnTo>
                      <a:lnTo>
                        <a:pt x="70" y="338"/>
                      </a:lnTo>
                      <a:lnTo>
                        <a:pt x="78" y="352"/>
                      </a:lnTo>
                      <a:lnTo>
                        <a:pt x="85" y="369"/>
                      </a:lnTo>
                      <a:lnTo>
                        <a:pt x="88" y="367"/>
                      </a:lnTo>
                      <a:lnTo>
                        <a:pt x="96" y="361"/>
                      </a:lnTo>
                      <a:lnTo>
                        <a:pt x="103" y="355"/>
                      </a:lnTo>
                      <a:lnTo>
                        <a:pt x="107" y="353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2" name="Freeform 33"/>
                <p:cNvSpPr>
                  <a:spLocks/>
                </p:cNvSpPr>
                <p:nvPr/>
              </p:nvSpPr>
              <p:spPr bwMode="auto">
                <a:xfrm rot="-5432">
                  <a:off x="3997" y="2240"/>
                  <a:ext cx="596" cy="122"/>
                </a:xfrm>
                <a:custGeom>
                  <a:avLst/>
                  <a:gdLst>
                    <a:gd name="T0" fmla="*/ 13 w 1184"/>
                    <a:gd name="T1" fmla="*/ 0 h 422"/>
                    <a:gd name="T2" fmla="*/ 14 w 1184"/>
                    <a:gd name="T3" fmla="*/ 0 h 422"/>
                    <a:gd name="T4" fmla="*/ 14 w 1184"/>
                    <a:gd name="T5" fmla="*/ 0 h 422"/>
                    <a:gd name="T6" fmla="*/ 14 w 1184"/>
                    <a:gd name="T7" fmla="*/ 0 h 422"/>
                    <a:gd name="T8" fmla="*/ 15 w 1184"/>
                    <a:gd name="T9" fmla="*/ 0 h 422"/>
                    <a:gd name="T10" fmla="*/ 15 w 1184"/>
                    <a:gd name="T11" fmla="*/ 0 h 422"/>
                    <a:gd name="T12" fmla="*/ 15 w 1184"/>
                    <a:gd name="T13" fmla="*/ 0 h 422"/>
                    <a:gd name="T14" fmla="*/ 16 w 1184"/>
                    <a:gd name="T15" fmla="*/ 0 h 422"/>
                    <a:gd name="T16" fmla="*/ 17 w 1184"/>
                    <a:gd name="T17" fmla="*/ 0 h 422"/>
                    <a:gd name="T18" fmla="*/ 16 w 1184"/>
                    <a:gd name="T19" fmla="*/ 0 h 422"/>
                    <a:gd name="T20" fmla="*/ 15 w 1184"/>
                    <a:gd name="T21" fmla="*/ 0 h 422"/>
                    <a:gd name="T22" fmla="*/ 15 w 1184"/>
                    <a:gd name="T23" fmla="*/ 0 h 422"/>
                    <a:gd name="T24" fmla="*/ 14 w 1184"/>
                    <a:gd name="T25" fmla="*/ 0 h 422"/>
                    <a:gd name="T26" fmla="*/ 14 w 1184"/>
                    <a:gd name="T27" fmla="*/ 0 h 422"/>
                    <a:gd name="T28" fmla="*/ 13 w 1184"/>
                    <a:gd name="T29" fmla="*/ 0 h 422"/>
                    <a:gd name="T30" fmla="*/ 13 w 1184"/>
                    <a:gd name="T31" fmla="*/ 0 h 422"/>
                    <a:gd name="T32" fmla="*/ 12 w 1184"/>
                    <a:gd name="T33" fmla="*/ 0 h 422"/>
                    <a:gd name="T34" fmla="*/ 12 w 1184"/>
                    <a:gd name="T35" fmla="*/ 0 h 422"/>
                    <a:gd name="T36" fmla="*/ 12 w 1184"/>
                    <a:gd name="T37" fmla="*/ 0 h 422"/>
                    <a:gd name="T38" fmla="*/ 11 w 1184"/>
                    <a:gd name="T39" fmla="*/ 0 h 422"/>
                    <a:gd name="T40" fmla="*/ 10 w 1184"/>
                    <a:gd name="T41" fmla="*/ 0 h 422"/>
                    <a:gd name="T42" fmla="*/ 8 w 1184"/>
                    <a:gd name="T43" fmla="*/ 0 h 422"/>
                    <a:gd name="T44" fmla="*/ 7 w 1184"/>
                    <a:gd name="T45" fmla="*/ 0 h 422"/>
                    <a:gd name="T46" fmla="*/ 6 w 1184"/>
                    <a:gd name="T47" fmla="*/ 0 h 422"/>
                    <a:gd name="T48" fmla="*/ 5 w 1184"/>
                    <a:gd name="T49" fmla="*/ 0 h 422"/>
                    <a:gd name="T50" fmla="*/ 5 w 1184"/>
                    <a:gd name="T51" fmla="*/ 0 h 422"/>
                    <a:gd name="T52" fmla="*/ 4 w 1184"/>
                    <a:gd name="T53" fmla="*/ 0 h 422"/>
                    <a:gd name="T54" fmla="*/ 4 w 1184"/>
                    <a:gd name="T55" fmla="*/ 0 h 422"/>
                    <a:gd name="T56" fmla="*/ 4 w 1184"/>
                    <a:gd name="T57" fmla="*/ 0 h 422"/>
                    <a:gd name="T58" fmla="*/ 3 w 1184"/>
                    <a:gd name="T59" fmla="*/ 0 h 422"/>
                    <a:gd name="T60" fmla="*/ 3 w 1184"/>
                    <a:gd name="T61" fmla="*/ 0 h 422"/>
                    <a:gd name="T62" fmla="*/ 3 w 1184"/>
                    <a:gd name="T63" fmla="*/ 0 h 422"/>
                    <a:gd name="T64" fmla="*/ 3 w 1184"/>
                    <a:gd name="T65" fmla="*/ 0 h 422"/>
                    <a:gd name="T66" fmla="*/ 2 w 1184"/>
                    <a:gd name="T67" fmla="*/ 0 h 422"/>
                    <a:gd name="T68" fmla="*/ 1 w 1184"/>
                    <a:gd name="T69" fmla="*/ 0 h 422"/>
                    <a:gd name="T70" fmla="*/ 1 w 1184"/>
                    <a:gd name="T71" fmla="*/ 0 h 422"/>
                    <a:gd name="T72" fmla="*/ 1 w 1184"/>
                    <a:gd name="T73" fmla="*/ 0 h 422"/>
                    <a:gd name="T74" fmla="*/ 1 w 1184"/>
                    <a:gd name="T75" fmla="*/ 0 h 422"/>
                    <a:gd name="T76" fmla="*/ 1 w 1184"/>
                    <a:gd name="T77" fmla="*/ 0 h 422"/>
                    <a:gd name="T78" fmla="*/ 0 w 1184"/>
                    <a:gd name="T79" fmla="*/ 0 h 422"/>
                    <a:gd name="T80" fmla="*/ 1 w 1184"/>
                    <a:gd name="T81" fmla="*/ 0 h 422"/>
                    <a:gd name="T82" fmla="*/ 1 w 1184"/>
                    <a:gd name="T83" fmla="*/ 0 h 422"/>
                    <a:gd name="T84" fmla="*/ 2 w 1184"/>
                    <a:gd name="T85" fmla="*/ 0 h 422"/>
                    <a:gd name="T86" fmla="*/ 2 w 1184"/>
                    <a:gd name="T87" fmla="*/ 0 h 422"/>
                    <a:gd name="T88" fmla="*/ 2 w 1184"/>
                    <a:gd name="T89" fmla="*/ 0 h 422"/>
                    <a:gd name="T90" fmla="*/ 5 w 1184"/>
                    <a:gd name="T91" fmla="*/ 0 h 422"/>
                    <a:gd name="T92" fmla="*/ 11 w 1184"/>
                    <a:gd name="T93" fmla="*/ 0 h 422"/>
                    <a:gd name="T94" fmla="*/ 12 w 1184"/>
                    <a:gd name="T95" fmla="*/ 0 h 422"/>
                    <a:gd name="T96" fmla="*/ 12 w 1184"/>
                    <a:gd name="T97" fmla="*/ 0 h 422"/>
                    <a:gd name="T98" fmla="*/ 13 w 1184"/>
                    <a:gd name="T99" fmla="*/ 0 h 422"/>
                    <a:gd name="T100" fmla="*/ 13 w 1184"/>
                    <a:gd name="T101" fmla="*/ 0 h 4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84"/>
                    <a:gd name="T154" fmla="*/ 0 h 422"/>
                    <a:gd name="T155" fmla="*/ 1184 w 1184"/>
                    <a:gd name="T156" fmla="*/ 422 h 4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84" h="422">
                      <a:moveTo>
                        <a:pt x="807" y="415"/>
                      </a:moveTo>
                      <a:lnTo>
                        <a:pt x="807" y="415"/>
                      </a:lnTo>
                      <a:lnTo>
                        <a:pt x="815" y="410"/>
                      </a:lnTo>
                      <a:lnTo>
                        <a:pt x="823" y="407"/>
                      </a:lnTo>
                      <a:lnTo>
                        <a:pt x="830" y="407"/>
                      </a:lnTo>
                      <a:lnTo>
                        <a:pt x="836" y="406"/>
                      </a:lnTo>
                      <a:lnTo>
                        <a:pt x="843" y="406"/>
                      </a:lnTo>
                      <a:lnTo>
                        <a:pt x="851" y="406"/>
                      </a:lnTo>
                      <a:lnTo>
                        <a:pt x="861" y="402"/>
                      </a:lnTo>
                      <a:lnTo>
                        <a:pt x="871" y="398"/>
                      </a:lnTo>
                      <a:lnTo>
                        <a:pt x="877" y="392"/>
                      </a:lnTo>
                      <a:lnTo>
                        <a:pt x="881" y="386"/>
                      </a:lnTo>
                      <a:lnTo>
                        <a:pt x="886" y="378"/>
                      </a:lnTo>
                      <a:lnTo>
                        <a:pt x="890" y="371"/>
                      </a:lnTo>
                      <a:lnTo>
                        <a:pt x="895" y="363"/>
                      </a:lnTo>
                      <a:lnTo>
                        <a:pt x="901" y="354"/>
                      </a:lnTo>
                      <a:lnTo>
                        <a:pt x="908" y="346"/>
                      </a:lnTo>
                      <a:lnTo>
                        <a:pt x="916" y="337"/>
                      </a:lnTo>
                      <a:lnTo>
                        <a:pt x="933" y="326"/>
                      </a:lnTo>
                      <a:lnTo>
                        <a:pt x="953" y="320"/>
                      </a:lnTo>
                      <a:lnTo>
                        <a:pt x="973" y="315"/>
                      </a:lnTo>
                      <a:lnTo>
                        <a:pt x="996" y="314"/>
                      </a:lnTo>
                      <a:lnTo>
                        <a:pt x="1020" y="315"/>
                      </a:lnTo>
                      <a:lnTo>
                        <a:pt x="1043" y="317"/>
                      </a:lnTo>
                      <a:lnTo>
                        <a:pt x="1068" y="322"/>
                      </a:lnTo>
                      <a:lnTo>
                        <a:pt x="1091" y="328"/>
                      </a:lnTo>
                      <a:lnTo>
                        <a:pt x="1184" y="61"/>
                      </a:lnTo>
                      <a:lnTo>
                        <a:pt x="957" y="122"/>
                      </a:lnTo>
                      <a:lnTo>
                        <a:pt x="946" y="127"/>
                      </a:lnTo>
                      <a:lnTo>
                        <a:pt x="934" y="135"/>
                      </a:lnTo>
                      <a:lnTo>
                        <a:pt x="923" y="144"/>
                      </a:lnTo>
                      <a:lnTo>
                        <a:pt x="912" y="153"/>
                      </a:lnTo>
                      <a:lnTo>
                        <a:pt x="901" y="162"/>
                      </a:lnTo>
                      <a:lnTo>
                        <a:pt x="890" y="171"/>
                      </a:lnTo>
                      <a:lnTo>
                        <a:pt x="879" y="180"/>
                      </a:lnTo>
                      <a:lnTo>
                        <a:pt x="869" y="190"/>
                      </a:lnTo>
                      <a:lnTo>
                        <a:pt x="857" y="198"/>
                      </a:lnTo>
                      <a:lnTo>
                        <a:pt x="846" y="204"/>
                      </a:lnTo>
                      <a:lnTo>
                        <a:pt x="833" y="210"/>
                      </a:lnTo>
                      <a:lnTo>
                        <a:pt x="820" y="215"/>
                      </a:lnTo>
                      <a:lnTo>
                        <a:pt x="808" y="217"/>
                      </a:lnTo>
                      <a:lnTo>
                        <a:pt x="793" y="218"/>
                      </a:lnTo>
                      <a:lnTo>
                        <a:pt x="779" y="216"/>
                      </a:lnTo>
                      <a:lnTo>
                        <a:pt x="763" y="211"/>
                      </a:lnTo>
                      <a:lnTo>
                        <a:pt x="748" y="196"/>
                      </a:lnTo>
                      <a:lnTo>
                        <a:pt x="739" y="179"/>
                      </a:lnTo>
                      <a:lnTo>
                        <a:pt x="732" y="158"/>
                      </a:lnTo>
                      <a:lnTo>
                        <a:pt x="727" y="135"/>
                      </a:lnTo>
                      <a:lnTo>
                        <a:pt x="725" y="111"/>
                      </a:lnTo>
                      <a:lnTo>
                        <a:pt x="723" y="87"/>
                      </a:lnTo>
                      <a:lnTo>
                        <a:pt x="721" y="62"/>
                      </a:lnTo>
                      <a:lnTo>
                        <a:pt x="718" y="38"/>
                      </a:lnTo>
                      <a:lnTo>
                        <a:pt x="700" y="57"/>
                      </a:lnTo>
                      <a:lnTo>
                        <a:pt x="679" y="73"/>
                      </a:lnTo>
                      <a:lnTo>
                        <a:pt x="656" y="87"/>
                      </a:lnTo>
                      <a:lnTo>
                        <a:pt x="632" y="98"/>
                      </a:lnTo>
                      <a:lnTo>
                        <a:pt x="606" y="106"/>
                      </a:lnTo>
                      <a:lnTo>
                        <a:pt x="580" y="111"/>
                      </a:lnTo>
                      <a:lnTo>
                        <a:pt x="552" y="115"/>
                      </a:lnTo>
                      <a:lnTo>
                        <a:pt x="525" y="116"/>
                      </a:lnTo>
                      <a:lnTo>
                        <a:pt x="496" y="116"/>
                      </a:lnTo>
                      <a:lnTo>
                        <a:pt x="467" y="114"/>
                      </a:lnTo>
                      <a:lnTo>
                        <a:pt x="440" y="110"/>
                      </a:lnTo>
                      <a:lnTo>
                        <a:pt x="412" y="106"/>
                      </a:lnTo>
                      <a:lnTo>
                        <a:pt x="384" y="100"/>
                      </a:lnTo>
                      <a:lnTo>
                        <a:pt x="359" y="93"/>
                      </a:lnTo>
                      <a:lnTo>
                        <a:pt x="334" y="86"/>
                      </a:lnTo>
                      <a:lnTo>
                        <a:pt x="311" y="78"/>
                      </a:lnTo>
                      <a:lnTo>
                        <a:pt x="292" y="63"/>
                      </a:lnTo>
                      <a:lnTo>
                        <a:pt x="280" y="50"/>
                      </a:lnTo>
                      <a:lnTo>
                        <a:pt x="271" y="39"/>
                      </a:lnTo>
                      <a:lnTo>
                        <a:pt x="265" y="29"/>
                      </a:lnTo>
                      <a:lnTo>
                        <a:pt x="259" y="19"/>
                      </a:lnTo>
                      <a:lnTo>
                        <a:pt x="253" y="11"/>
                      </a:lnTo>
                      <a:lnTo>
                        <a:pt x="245" y="6"/>
                      </a:lnTo>
                      <a:lnTo>
                        <a:pt x="234" y="0"/>
                      </a:lnTo>
                      <a:lnTo>
                        <a:pt x="227" y="2"/>
                      </a:lnTo>
                      <a:lnTo>
                        <a:pt x="220" y="6"/>
                      </a:lnTo>
                      <a:lnTo>
                        <a:pt x="214" y="9"/>
                      </a:lnTo>
                      <a:lnTo>
                        <a:pt x="207" y="14"/>
                      </a:lnTo>
                      <a:lnTo>
                        <a:pt x="200" y="18"/>
                      </a:lnTo>
                      <a:lnTo>
                        <a:pt x="193" y="22"/>
                      </a:lnTo>
                      <a:lnTo>
                        <a:pt x="184" y="25"/>
                      </a:lnTo>
                      <a:lnTo>
                        <a:pt x="175" y="29"/>
                      </a:lnTo>
                      <a:lnTo>
                        <a:pt x="172" y="29"/>
                      </a:lnTo>
                      <a:lnTo>
                        <a:pt x="168" y="27"/>
                      </a:lnTo>
                      <a:lnTo>
                        <a:pt x="162" y="26"/>
                      </a:lnTo>
                      <a:lnTo>
                        <a:pt x="157" y="25"/>
                      </a:lnTo>
                      <a:lnTo>
                        <a:pt x="151" y="24"/>
                      </a:lnTo>
                      <a:lnTo>
                        <a:pt x="144" y="23"/>
                      </a:lnTo>
                      <a:lnTo>
                        <a:pt x="138" y="22"/>
                      </a:lnTo>
                      <a:lnTo>
                        <a:pt x="133" y="22"/>
                      </a:lnTo>
                      <a:lnTo>
                        <a:pt x="87" y="187"/>
                      </a:lnTo>
                      <a:lnTo>
                        <a:pt x="78" y="190"/>
                      </a:lnTo>
                      <a:lnTo>
                        <a:pt x="70" y="192"/>
                      </a:lnTo>
                      <a:lnTo>
                        <a:pt x="61" y="194"/>
                      </a:lnTo>
                      <a:lnTo>
                        <a:pt x="53" y="196"/>
                      </a:lnTo>
                      <a:lnTo>
                        <a:pt x="44" y="200"/>
                      </a:lnTo>
                      <a:lnTo>
                        <a:pt x="37" y="204"/>
                      </a:lnTo>
                      <a:lnTo>
                        <a:pt x="30" y="210"/>
                      </a:lnTo>
                      <a:lnTo>
                        <a:pt x="24" y="218"/>
                      </a:lnTo>
                      <a:lnTo>
                        <a:pt x="21" y="223"/>
                      </a:lnTo>
                      <a:lnTo>
                        <a:pt x="16" y="229"/>
                      </a:lnTo>
                      <a:lnTo>
                        <a:pt x="13" y="237"/>
                      </a:lnTo>
                      <a:lnTo>
                        <a:pt x="9" y="246"/>
                      </a:lnTo>
                      <a:lnTo>
                        <a:pt x="6" y="256"/>
                      </a:lnTo>
                      <a:lnTo>
                        <a:pt x="3" y="267"/>
                      </a:lnTo>
                      <a:lnTo>
                        <a:pt x="1" y="278"/>
                      </a:lnTo>
                      <a:lnTo>
                        <a:pt x="0" y="288"/>
                      </a:lnTo>
                      <a:lnTo>
                        <a:pt x="11" y="301"/>
                      </a:lnTo>
                      <a:lnTo>
                        <a:pt x="20" y="314"/>
                      </a:lnTo>
                      <a:lnTo>
                        <a:pt x="27" y="328"/>
                      </a:lnTo>
                      <a:lnTo>
                        <a:pt x="34" y="341"/>
                      </a:lnTo>
                      <a:lnTo>
                        <a:pt x="41" y="355"/>
                      </a:lnTo>
                      <a:lnTo>
                        <a:pt x="49" y="370"/>
                      </a:lnTo>
                      <a:lnTo>
                        <a:pt x="57" y="384"/>
                      </a:lnTo>
                      <a:lnTo>
                        <a:pt x="67" y="398"/>
                      </a:lnTo>
                      <a:lnTo>
                        <a:pt x="72" y="397"/>
                      </a:lnTo>
                      <a:lnTo>
                        <a:pt x="76" y="395"/>
                      </a:lnTo>
                      <a:lnTo>
                        <a:pt x="81" y="392"/>
                      </a:lnTo>
                      <a:lnTo>
                        <a:pt x="83" y="387"/>
                      </a:lnTo>
                      <a:lnTo>
                        <a:pt x="87" y="383"/>
                      </a:lnTo>
                      <a:lnTo>
                        <a:pt x="90" y="376"/>
                      </a:lnTo>
                      <a:lnTo>
                        <a:pt x="92" y="369"/>
                      </a:lnTo>
                      <a:lnTo>
                        <a:pt x="96" y="361"/>
                      </a:lnTo>
                      <a:lnTo>
                        <a:pt x="286" y="218"/>
                      </a:lnTo>
                      <a:lnTo>
                        <a:pt x="525" y="337"/>
                      </a:lnTo>
                      <a:lnTo>
                        <a:pt x="678" y="321"/>
                      </a:lnTo>
                      <a:lnTo>
                        <a:pt x="683" y="326"/>
                      </a:lnTo>
                      <a:lnTo>
                        <a:pt x="688" y="333"/>
                      </a:lnTo>
                      <a:lnTo>
                        <a:pt x="693" y="340"/>
                      </a:lnTo>
                      <a:lnTo>
                        <a:pt x="697" y="347"/>
                      </a:lnTo>
                      <a:lnTo>
                        <a:pt x="702" y="355"/>
                      </a:lnTo>
                      <a:lnTo>
                        <a:pt x="705" y="363"/>
                      </a:lnTo>
                      <a:lnTo>
                        <a:pt x="710" y="374"/>
                      </a:lnTo>
                      <a:lnTo>
                        <a:pt x="713" y="384"/>
                      </a:lnTo>
                      <a:lnTo>
                        <a:pt x="779" y="422"/>
                      </a:lnTo>
                      <a:lnTo>
                        <a:pt x="784" y="421"/>
                      </a:lnTo>
                      <a:lnTo>
                        <a:pt x="793" y="418"/>
                      </a:lnTo>
                      <a:lnTo>
                        <a:pt x="802" y="416"/>
                      </a:lnTo>
                      <a:lnTo>
                        <a:pt x="807" y="415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3" name="Freeform 34"/>
                <p:cNvSpPr>
                  <a:spLocks/>
                </p:cNvSpPr>
                <p:nvPr/>
              </p:nvSpPr>
              <p:spPr bwMode="auto">
                <a:xfrm rot="-5432">
                  <a:off x="4235" y="2167"/>
                  <a:ext cx="353" cy="119"/>
                </a:xfrm>
                <a:custGeom>
                  <a:avLst/>
                  <a:gdLst>
                    <a:gd name="T0" fmla="*/ 8 w 704"/>
                    <a:gd name="T1" fmla="*/ 0 h 410"/>
                    <a:gd name="T2" fmla="*/ 11 w 704"/>
                    <a:gd name="T3" fmla="*/ 0 h 410"/>
                    <a:gd name="T4" fmla="*/ 8 w 704"/>
                    <a:gd name="T5" fmla="*/ 0 h 410"/>
                    <a:gd name="T6" fmla="*/ 8 w 704"/>
                    <a:gd name="T7" fmla="*/ 0 h 410"/>
                    <a:gd name="T8" fmla="*/ 8 w 704"/>
                    <a:gd name="T9" fmla="*/ 0 h 410"/>
                    <a:gd name="T10" fmla="*/ 8 w 704"/>
                    <a:gd name="T11" fmla="*/ 0 h 410"/>
                    <a:gd name="T12" fmla="*/ 7 w 704"/>
                    <a:gd name="T13" fmla="*/ 0 h 410"/>
                    <a:gd name="T14" fmla="*/ 7 w 704"/>
                    <a:gd name="T15" fmla="*/ 0 h 410"/>
                    <a:gd name="T16" fmla="*/ 7 w 704"/>
                    <a:gd name="T17" fmla="*/ 0 h 410"/>
                    <a:gd name="T18" fmla="*/ 7 w 704"/>
                    <a:gd name="T19" fmla="*/ 0 h 410"/>
                    <a:gd name="T20" fmla="*/ 7 w 704"/>
                    <a:gd name="T21" fmla="*/ 0 h 410"/>
                    <a:gd name="T22" fmla="*/ 7 w 704"/>
                    <a:gd name="T23" fmla="*/ 0 h 410"/>
                    <a:gd name="T24" fmla="*/ 7 w 704"/>
                    <a:gd name="T25" fmla="*/ 0 h 410"/>
                    <a:gd name="T26" fmla="*/ 7 w 704"/>
                    <a:gd name="T27" fmla="*/ 0 h 410"/>
                    <a:gd name="T28" fmla="*/ 7 w 704"/>
                    <a:gd name="T29" fmla="*/ 0 h 410"/>
                    <a:gd name="T30" fmla="*/ 7 w 704"/>
                    <a:gd name="T31" fmla="*/ 0 h 410"/>
                    <a:gd name="T32" fmla="*/ 7 w 704"/>
                    <a:gd name="T33" fmla="*/ 0 h 410"/>
                    <a:gd name="T34" fmla="*/ 7 w 704"/>
                    <a:gd name="T35" fmla="*/ 0 h 410"/>
                    <a:gd name="T36" fmla="*/ 6 w 704"/>
                    <a:gd name="T37" fmla="*/ 0 h 410"/>
                    <a:gd name="T38" fmla="*/ 6 w 704"/>
                    <a:gd name="T39" fmla="*/ 0 h 410"/>
                    <a:gd name="T40" fmla="*/ 5 w 704"/>
                    <a:gd name="T41" fmla="*/ 0 h 410"/>
                    <a:gd name="T42" fmla="*/ 5 w 704"/>
                    <a:gd name="T43" fmla="*/ 0 h 410"/>
                    <a:gd name="T44" fmla="*/ 5 w 704"/>
                    <a:gd name="T45" fmla="*/ 0 h 410"/>
                    <a:gd name="T46" fmla="*/ 4 w 704"/>
                    <a:gd name="T47" fmla="*/ 0 h 410"/>
                    <a:gd name="T48" fmla="*/ 4 w 704"/>
                    <a:gd name="T49" fmla="*/ 0 h 410"/>
                    <a:gd name="T50" fmla="*/ 4 w 704"/>
                    <a:gd name="T51" fmla="*/ 0 h 410"/>
                    <a:gd name="T52" fmla="*/ 4 w 704"/>
                    <a:gd name="T53" fmla="*/ 0 h 410"/>
                    <a:gd name="T54" fmla="*/ 4 w 704"/>
                    <a:gd name="T55" fmla="*/ 0 h 410"/>
                    <a:gd name="T56" fmla="*/ 4 w 704"/>
                    <a:gd name="T57" fmla="*/ 0 h 410"/>
                    <a:gd name="T58" fmla="*/ 2 w 704"/>
                    <a:gd name="T59" fmla="*/ 0 h 410"/>
                    <a:gd name="T60" fmla="*/ 2 w 704"/>
                    <a:gd name="T61" fmla="*/ 0 h 410"/>
                    <a:gd name="T62" fmla="*/ 2 w 704"/>
                    <a:gd name="T63" fmla="*/ 0 h 410"/>
                    <a:gd name="T64" fmla="*/ 2 w 704"/>
                    <a:gd name="T65" fmla="*/ 0 h 410"/>
                    <a:gd name="T66" fmla="*/ 1 w 704"/>
                    <a:gd name="T67" fmla="*/ 0 h 410"/>
                    <a:gd name="T68" fmla="*/ 1 w 704"/>
                    <a:gd name="T69" fmla="*/ 0 h 410"/>
                    <a:gd name="T70" fmla="*/ 1 w 704"/>
                    <a:gd name="T71" fmla="*/ 0 h 410"/>
                    <a:gd name="T72" fmla="*/ 1 w 704"/>
                    <a:gd name="T73" fmla="*/ 0 h 410"/>
                    <a:gd name="T74" fmla="*/ 1 w 704"/>
                    <a:gd name="T75" fmla="*/ 0 h 410"/>
                    <a:gd name="T76" fmla="*/ 0 w 704"/>
                    <a:gd name="T77" fmla="*/ 0 h 410"/>
                    <a:gd name="T78" fmla="*/ 1 w 704"/>
                    <a:gd name="T79" fmla="*/ 0 h 410"/>
                    <a:gd name="T80" fmla="*/ 1 w 704"/>
                    <a:gd name="T81" fmla="*/ 0 h 410"/>
                    <a:gd name="T82" fmla="*/ 1 w 704"/>
                    <a:gd name="T83" fmla="*/ 0 h 410"/>
                    <a:gd name="T84" fmla="*/ 1 w 704"/>
                    <a:gd name="T85" fmla="*/ 0 h 410"/>
                    <a:gd name="T86" fmla="*/ 0 w 704"/>
                    <a:gd name="T87" fmla="*/ 0 h 410"/>
                    <a:gd name="T88" fmla="*/ 5 w 704"/>
                    <a:gd name="T89" fmla="*/ 0 h 410"/>
                    <a:gd name="T90" fmla="*/ 5 w 704"/>
                    <a:gd name="T91" fmla="*/ 0 h 410"/>
                    <a:gd name="T92" fmla="*/ 5 w 704"/>
                    <a:gd name="T93" fmla="*/ 0 h 410"/>
                    <a:gd name="T94" fmla="*/ 5 w 704"/>
                    <a:gd name="T95" fmla="*/ 0 h 410"/>
                    <a:gd name="T96" fmla="*/ 5 w 704"/>
                    <a:gd name="T97" fmla="*/ 0 h 410"/>
                    <a:gd name="T98" fmla="*/ 5 w 704"/>
                    <a:gd name="T99" fmla="*/ 0 h 410"/>
                    <a:gd name="T100" fmla="*/ 5 w 704"/>
                    <a:gd name="T101" fmla="*/ 0 h 410"/>
                    <a:gd name="T102" fmla="*/ 5 w 704"/>
                    <a:gd name="T103" fmla="*/ 0 h 410"/>
                    <a:gd name="T104" fmla="*/ 5 w 704"/>
                    <a:gd name="T105" fmla="*/ 0 h 410"/>
                    <a:gd name="T106" fmla="*/ 5 w 704"/>
                    <a:gd name="T107" fmla="*/ 0 h 410"/>
                    <a:gd name="T108" fmla="*/ 6 w 704"/>
                    <a:gd name="T109" fmla="*/ 0 h 410"/>
                    <a:gd name="T110" fmla="*/ 6 w 704"/>
                    <a:gd name="T111" fmla="*/ 0 h 4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410"/>
                    <a:gd name="T170" fmla="*/ 704 w 704"/>
                    <a:gd name="T171" fmla="*/ 410 h 4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410">
                      <a:moveTo>
                        <a:pt x="334" y="410"/>
                      </a:moveTo>
                      <a:lnTo>
                        <a:pt x="465" y="326"/>
                      </a:lnTo>
                      <a:lnTo>
                        <a:pt x="704" y="253"/>
                      </a:lnTo>
                      <a:lnTo>
                        <a:pt x="674" y="95"/>
                      </a:lnTo>
                      <a:lnTo>
                        <a:pt x="484" y="90"/>
                      </a:lnTo>
                      <a:lnTo>
                        <a:pt x="477" y="89"/>
                      </a:lnTo>
                      <a:lnTo>
                        <a:pt x="473" y="87"/>
                      </a:lnTo>
                      <a:lnTo>
                        <a:pt x="468" y="82"/>
                      </a:lnTo>
                      <a:lnTo>
                        <a:pt x="463" y="76"/>
                      </a:lnTo>
                      <a:lnTo>
                        <a:pt x="459" y="72"/>
                      </a:lnTo>
                      <a:lnTo>
                        <a:pt x="452" y="66"/>
                      </a:lnTo>
                      <a:lnTo>
                        <a:pt x="445" y="61"/>
                      </a:lnTo>
                      <a:lnTo>
                        <a:pt x="435" y="57"/>
                      </a:lnTo>
                      <a:lnTo>
                        <a:pt x="435" y="62"/>
                      </a:lnTo>
                      <a:lnTo>
                        <a:pt x="435" y="69"/>
                      </a:lnTo>
                      <a:lnTo>
                        <a:pt x="435" y="75"/>
                      </a:lnTo>
                      <a:lnTo>
                        <a:pt x="436" y="82"/>
                      </a:lnTo>
                      <a:lnTo>
                        <a:pt x="437" y="89"/>
                      </a:lnTo>
                      <a:lnTo>
                        <a:pt x="438" y="96"/>
                      </a:lnTo>
                      <a:lnTo>
                        <a:pt x="440" y="103"/>
                      </a:lnTo>
                      <a:lnTo>
                        <a:pt x="443" y="111"/>
                      </a:lnTo>
                      <a:lnTo>
                        <a:pt x="443" y="116"/>
                      </a:lnTo>
                      <a:lnTo>
                        <a:pt x="442" y="123"/>
                      </a:lnTo>
                      <a:lnTo>
                        <a:pt x="439" y="129"/>
                      </a:lnTo>
                      <a:lnTo>
                        <a:pt x="437" y="135"/>
                      </a:lnTo>
                      <a:lnTo>
                        <a:pt x="434" y="141"/>
                      </a:lnTo>
                      <a:lnTo>
                        <a:pt x="430" y="148"/>
                      </a:lnTo>
                      <a:lnTo>
                        <a:pt x="426" y="153"/>
                      </a:lnTo>
                      <a:lnTo>
                        <a:pt x="420" y="160"/>
                      </a:lnTo>
                      <a:lnTo>
                        <a:pt x="411" y="168"/>
                      </a:lnTo>
                      <a:lnTo>
                        <a:pt x="401" y="173"/>
                      </a:lnTo>
                      <a:lnTo>
                        <a:pt x="390" y="177"/>
                      </a:lnTo>
                      <a:lnTo>
                        <a:pt x="378" y="180"/>
                      </a:lnTo>
                      <a:lnTo>
                        <a:pt x="366" y="180"/>
                      </a:lnTo>
                      <a:lnTo>
                        <a:pt x="352" y="179"/>
                      </a:lnTo>
                      <a:lnTo>
                        <a:pt x="338" y="177"/>
                      </a:lnTo>
                      <a:lnTo>
                        <a:pt x="324" y="174"/>
                      </a:lnTo>
                      <a:lnTo>
                        <a:pt x="311" y="171"/>
                      </a:lnTo>
                      <a:lnTo>
                        <a:pt x="297" y="166"/>
                      </a:lnTo>
                      <a:lnTo>
                        <a:pt x="284" y="161"/>
                      </a:lnTo>
                      <a:lnTo>
                        <a:pt x="270" y="157"/>
                      </a:lnTo>
                      <a:lnTo>
                        <a:pt x="258" y="151"/>
                      </a:lnTo>
                      <a:lnTo>
                        <a:pt x="246" y="146"/>
                      </a:lnTo>
                      <a:lnTo>
                        <a:pt x="236" y="141"/>
                      </a:lnTo>
                      <a:lnTo>
                        <a:pt x="225" y="136"/>
                      </a:lnTo>
                      <a:lnTo>
                        <a:pt x="223" y="133"/>
                      </a:lnTo>
                      <a:lnTo>
                        <a:pt x="221" y="128"/>
                      </a:lnTo>
                      <a:lnTo>
                        <a:pt x="217" y="123"/>
                      </a:lnTo>
                      <a:lnTo>
                        <a:pt x="215" y="118"/>
                      </a:lnTo>
                      <a:lnTo>
                        <a:pt x="213" y="111"/>
                      </a:lnTo>
                      <a:lnTo>
                        <a:pt x="209" y="105"/>
                      </a:lnTo>
                      <a:lnTo>
                        <a:pt x="207" y="98"/>
                      </a:lnTo>
                      <a:lnTo>
                        <a:pt x="205" y="90"/>
                      </a:lnTo>
                      <a:lnTo>
                        <a:pt x="255" y="0"/>
                      </a:lnTo>
                      <a:lnTo>
                        <a:pt x="94" y="90"/>
                      </a:lnTo>
                      <a:lnTo>
                        <a:pt x="91" y="90"/>
                      </a:lnTo>
                      <a:lnTo>
                        <a:pt x="87" y="89"/>
                      </a:lnTo>
                      <a:lnTo>
                        <a:pt x="82" y="87"/>
                      </a:lnTo>
                      <a:lnTo>
                        <a:pt x="76" y="84"/>
                      </a:lnTo>
                      <a:lnTo>
                        <a:pt x="70" y="82"/>
                      </a:lnTo>
                      <a:lnTo>
                        <a:pt x="63" y="80"/>
                      </a:lnTo>
                      <a:lnTo>
                        <a:pt x="57" y="76"/>
                      </a:lnTo>
                      <a:lnTo>
                        <a:pt x="52" y="73"/>
                      </a:lnTo>
                      <a:lnTo>
                        <a:pt x="44" y="76"/>
                      </a:lnTo>
                      <a:lnTo>
                        <a:pt x="37" y="80"/>
                      </a:lnTo>
                      <a:lnTo>
                        <a:pt x="30" y="84"/>
                      </a:lnTo>
                      <a:lnTo>
                        <a:pt x="23" y="89"/>
                      </a:lnTo>
                      <a:lnTo>
                        <a:pt x="17" y="95"/>
                      </a:lnTo>
                      <a:lnTo>
                        <a:pt x="11" y="102"/>
                      </a:lnTo>
                      <a:lnTo>
                        <a:pt x="6" y="110"/>
                      </a:lnTo>
                      <a:lnTo>
                        <a:pt x="0" y="120"/>
                      </a:lnTo>
                      <a:lnTo>
                        <a:pt x="30" y="233"/>
                      </a:lnTo>
                      <a:lnTo>
                        <a:pt x="29" y="240"/>
                      </a:lnTo>
                      <a:lnTo>
                        <a:pt x="28" y="246"/>
                      </a:lnTo>
                      <a:lnTo>
                        <a:pt x="24" y="252"/>
                      </a:lnTo>
                      <a:lnTo>
                        <a:pt x="21" y="258"/>
                      </a:lnTo>
                      <a:lnTo>
                        <a:pt x="16" y="265"/>
                      </a:lnTo>
                      <a:lnTo>
                        <a:pt x="11" y="273"/>
                      </a:lnTo>
                      <a:lnTo>
                        <a:pt x="6" y="282"/>
                      </a:lnTo>
                      <a:lnTo>
                        <a:pt x="0" y="294"/>
                      </a:lnTo>
                      <a:lnTo>
                        <a:pt x="290" y="237"/>
                      </a:lnTo>
                      <a:lnTo>
                        <a:pt x="300" y="245"/>
                      </a:lnTo>
                      <a:lnTo>
                        <a:pt x="306" y="256"/>
                      </a:lnTo>
                      <a:lnTo>
                        <a:pt x="308" y="269"/>
                      </a:lnTo>
                      <a:lnTo>
                        <a:pt x="306" y="284"/>
                      </a:lnTo>
                      <a:lnTo>
                        <a:pt x="302" y="301"/>
                      </a:lnTo>
                      <a:lnTo>
                        <a:pt x="298" y="317"/>
                      </a:lnTo>
                      <a:lnTo>
                        <a:pt x="293" y="334"/>
                      </a:lnTo>
                      <a:lnTo>
                        <a:pt x="290" y="349"/>
                      </a:lnTo>
                      <a:lnTo>
                        <a:pt x="292" y="356"/>
                      </a:lnTo>
                      <a:lnTo>
                        <a:pt x="294" y="363"/>
                      </a:lnTo>
                      <a:lnTo>
                        <a:pt x="296" y="370"/>
                      </a:lnTo>
                      <a:lnTo>
                        <a:pt x="298" y="378"/>
                      </a:lnTo>
                      <a:lnTo>
                        <a:pt x="300" y="384"/>
                      </a:lnTo>
                      <a:lnTo>
                        <a:pt x="302" y="393"/>
                      </a:lnTo>
                      <a:lnTo>
                        <a:pt x="307" y="402"/>
                      </a:lnTo>
                      <a:lnTo>
                        <a:pt x="312" y="410"/>
                      </a:lnTo>
                      <a:lnTo>
                        <a:pt x="315" y="410"/>
                      </a:lnTo>
                      <a:lnTo>
                        <a:pt x="323" y="410"/>
                      </a:lnTo>
                      <a:lnTo>
                        <a:pt x="330" y="410"/>
                      </a:lnTo>
                      <a:lnTo>
                        <a:pt x="334" y="410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4" name="Freeform 35"/>
                <p:cNvSpPr>
                  <a:spLocks/>
                </p:cNvSpPr>
                <p:nvPr/>
              </p:nvSpPr>
              <p:spPr bwMode="auto">
                <a:xfrm rot="-5432">
                  <a:off x="4250" y="2098"/>
                  <a:ext cx="315" cy="110"/>
                </a:xfrm>
                <a:custGeom>
                  <a:avLst/>
                  <a:gdLst>
                    <a:gd name="T0" fmla="*/ 6 w 622"/>
                    <a:gd name="T1" fmla="*/ 0 h 386"/>
                    <a:gd name="T2" fmla="*/ 6 w 622"/>
                    <a:gd name="T3" fmla="*/ 0 h 386"/>
                    <a:gd name="T4" fmla="*/ 6 w 622"/>
                    <a:gd name="T5" fmla="*/ 0 h 386"/>
                    <a:gd name="T6" fmla="*/ 6 w 622"/>
                    <a:gd name="T7" fmla="*/ 0 h 386"/>
                    <a:gd name="T8" fmla="*/ 6 w 622"/>
                    <a:gd name="T9" fmla="*/ 0 h 386"/>
                    <a:gd name="T10" fmla="*/ 6 w 622"/>
                    <a:gd name="T11" fmla="*/ 0 h 386"/>
                    <a:gd name="T12" fmla="*/ 6 w 622"/>
                    <a:gd name="T13" fmla="*/ 0 h 386"/>
                    <a:gd name="T14" fmla="*/ 6 w 622"/>
                    <a:gd name="T15" fmla="*/ 0 h 386"/>
                    <a:gd name="T16" fmla="*/ 7 w 622"/>
                    <a:gd name="T17" fmla="*/ 0 h 386"/>
                    <a:gd name="T18" fmla="*/ 7 w 622"/>
                    <a:gd name="T19" fmla="*/ 0 h 386"/>
                    <a:gd name="T20" fmla="*/ 7 w 622"/>
                    <a:gd name="T21" fmla="*/ 0 h 386"/>
                    <a:gd name="T22" fmla="*/ 7 w 622"/>
                    <a:gd name="T23" fmla="*/ 0 h 386"/>
                    <a:gd name="T24" fmla="*/ 8 w 622"/>
                    <a:gd name="T25" fmla="*/ 0 h 386"/>
                    <a:gd name="T26" fmla="*/ 8 w 622"/>
                    <a:gd name="T27" fmla="*/ 0 h 386"/>
                    <a:gd name="T28" fmla="*/ 9 w 622"/>
                    <a:gd name="T29" fmla="*/ 0 h 386"/>
                    <a:gd name="T30" fmla="*/ 0 w 622"/>
                    <a:gd name="T31" fmla="*/ 0 h 386"/>
                    <a:gd name="T32" fmla="*/ 1 w 622"/>
                    <a:gd name="T33" fmla="*/ 0 h 386"/>
                    <a:gd name="T34" fmla="*/ 1 w 622"/>
                    <a:gd name="T35" fmla="*/ 0 h 386"/>
                    <a:gd name="T36" fmla="*/ 1 w 622"/>
                    <a:gd name="T37" fmla="*/ 0 h 386"/>
                    <a:gd name="T38" fmla="*/ 1 w 622"/>
                    <a:gd name="T39" fmla="*/ 0 h 386"/>
                    <a:gd name="T40" fmla="*/ 3 w 622"/>
                    <a:gd name="T41" fmla="*/ 0 h 386"/>
                    <a:gd name="T42" fmla="*/ 5 w 622"/>
                    <a:gd name="T43" fmla="*/ 0 h 386"/>
                    <a:gd name="T44" fmla="*/ 5 w 622"/>
                    <a:gd name="T45" fmla="*/ 0 h 386"/>
                    <a:gd name="T46" fmla="*/ 5 w 622"/>
                    <a:gd name="T47" fmla="*/ 0 h 386"/>
                    <a:gd name="T48" fmla="*/ 5 w 622"/>
                    <a:gd name="T49" fmla="*/ 0 h 386"/>
                    <a:gd name="T50" fmla="*/ 5 w 622"/>
                    <a:gd name="T51" fmla="*/ 0 h 386"/>
                    <a:gd name="T52" fmla="*/ 4 w 622"/>
                    <a:gd name="T53" fmla="*/ 0 h 386"/>
                    <a:gd name="T54" fmla="*/ 4 w 622"/>
                    <a:gd name="T55" fmla="*/ 0 h 386"/>
                    <a:gd name="T56" fmla="*/ 5 w 622"/>
                    <a:gd name="T57" fmla="*/ 0 h 386"/>
                    <a:gd name="T58" fmla="*/ 5 w 622"/>
                    <a:gd name="T59" fmla="*/ 0 h 386"/>
                    <a:gd name="T60" fmla="*/ 6 w 622"/>
                    <a:gd name="T61" fmla="*/ 0 h 386"/>
                    <a:gd name="T62" fmla="*/ 6 w 622"/>
                    <a:gd name="T63" fmla="*/ 0 h 386"/>
                    <a:gd name="T64" fmla="*/ 6 w 622"/>
                    <a:gd name="T65" fmla="*/ 0 h 3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2"/>
                    <a:gd name="T100" fmla="*/ 0 h 386"/>
                    <a:gd name="T101" fmla="*/ 622 w 622"/>
                    <a:gd name="T102" fmla="*/ 386 h 3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2" h="386">
                      <a:moveTo>
                        <a:pt x="340" y="377"/>
                      </a:moveTo>
                      <a:lnTo>
                        <a:pt x="340" y="377"/>
                      </a:lnTo>
                      <a:lnTo>
                        <a:pt x="342" y="370"/>
                      </a:lnTo>
                      <a:lnTo>
                        <a:pt x="344" y="363"/>
                      </a:lnTo>
                      <a:lnTo>
                        <a:pt x="345" y="356"/>
                      </a:lnTo>
                      <a:lnTo>
                        <a:pt x="345" y="348"/>
                      </a:lnTo>
                      <a:lnTo>
                        <a:pt x="345" y="341"/>
                      </a:lnTo>
                      <a:lnTo>
                        <a:pt x="344" y="333"/>
                      </a:lnTo>
                      <a:lnTo>
                        <a:pt x="342" y="324"/>
                      </a:lnTo>
                      <a:lnTo>
                        <a:pt x="340" y="316"/>
                      </a:lnTo>
                      <a:lnTo>
                        <a:pt x="342" y="302"/>
                      </a:lnTo>
                      <a:lnTo>
                        <a:pt x="347" y="290"/>
                      </a:lnTo>
                      <a:lnTo>
                        <a:pt x="352" y="279"/>
                      </a:lnTo>
                      <a:lnTo>
                        <a:pt x="358" y="271"/>
                      </a:lnTo>
                      <a:lnTo>
                        <a:pt x="367" y="263"/>
                      </a:lnTo>
                      <a:lnTo>
                        <a:pt x="378" y="256"/>
                      </a:lnTo>
                      <a:lnTo>
                        <a:pt x="391" y="249"/>
                      </a:lnTo>
                      <a:lnTo>
                        <a:pt x="407" y="244"/>
                      </a:lnTo>
                      <a:lnTo>
                        <a:pt x="414" y="245"/>
                      </a:lnTo>
                      <a:lnTo>
                        <a:pt x="419" y="247"/>
                      </a:lnTo>
                      <a:lnTo>
                        <a:pt x="424" y="252"/>
                      </a:lnTo>
                      <a:lnTo>
                        <a:pt x="429" y="256"/>
                      </a:lnTo>
                      <a:lnTo>
                        <a:pt x="434" y="262"/>
                      </a:lnTo>
                      <a:lnTo>
                        <a:pt x="440" y="267"/>
                      </a:lnTo>
                      <a:lnTo>
                        <a:pt x="448" y="271"/>
                      </a:lnTo>
                      <a:lnTo>
                        <a:pt x="459" y="276"/>
                      </a:lnTo>
                      <a:lnTo>
                        <a:pt x="622" y="290"/>
                      </a:lnTo>
                      <a:lnTo>
                        <a:pt x="536" y="40"/>
                      </a:lnTo>
                      <a:lnTo>
                        <a:pt x="232" y="0"/>
                      </a:lnTo>
                      <a:lnTo>
                        <a:pt x="0" y="250"/>
                      </a:lnTo>
                      <a:lnTo>
                        <a:pt x="1" y="254"/>
                      </a:lnTo>
                      <a:lnTo>
                        <a:pt x="2" y="257"/>
                      </a:lnTo>
                      <a:lnTo>
                        <a:pt x="5" y="260"/>
                      </a:lnTo>
                      <a:lnTo>
                        <a:pt x="10" y="263"/>
                      </a:lnTo>
                      <a:lnTo>
                        <a:pt x="16" y="267"/>
                      </a:lnTo>
                      <a:lnTo>
                        <a:pt x="21" y="269"/>
                      </a:lnTo>
                      <a:lnTo>
                        <a:pt x="28" y="272"/>
                      </a:lnTo>
                      <a:lnTo>
                        <a:pt x="36" y="276"/>
                      </a:lnTo>
                      <a:lnTo>
                        <a:pt x="168" y="206"/>
                      </a:lnTo>
                      <a:lnTo>
                        <a:pt x="254" y="206"/>
                      </a:lnTo>
                      <a:lnTo>
                        <a:pt x="256" y="207"/>
                      </a:lnTo>
                      <a:lnTo>
                        <a:pt x="258" y="208"/>
                      </a:lnTo>
                      <a:lnTo>
                        <a:pt x="262" y="211"/>
                      </a:lnTo>
                      <a:lnTo>
                        <a:pt x="264" y="216"/>
                      </a:lnTo>
                      <a:lnTo>
                        <a:pt x="266" y="222"/>
                      </a:lnTo>
                      <a:lnTo>
                        <a:pt x="270" y="229"/>
                      </a:lnTo>
                      <a:lnTo>
                        <a:pt x="272" y="236"/>
                      </a:lnTo>
                      <a:lnTo>
                        <a:pt x="275" y="244"/>
                      </a:lnTo>
                      <a:lnTo>
                        <a:pt x="224" y="339"/>
                      </a:lnTo>
                      <a:lnTo>
                        <a:pt x="231" y="351"/>
                      </a:lnTo>
                      <a:lnTo>
                        <a:pt x="241" y="356"/>
                      </a:lnTo>
                      <a:lnTo>
                        <a:pt x="254" y="360"/>
                      </a:lnTo>
                      <a:lnTo>
                        <a:pt x="268" y="361"/>
                      </a:lnTo>
                      <a:lnTo>
                        <a:pt x="283" y="362"/>
                      </a:lnTo>
                      <a:lnTo>
                        <a:pt x="298" y="367"/>
                      </a:lnTo>
                      <a:lnTo>
                        <a:pt x="312" y="374"/>
                      </a:lnTo>
                      <a:lnTo>
                        <a:pt x="326" y="386"/>
                      </a:lnTo>
                      <a:lnTo>
                        <a:pt x="329" y="385"/>
                      </a:lnTo>
                      <a:lnTo>
                        <a:pt x="333" y="382"/>
                      </a:lnTo>
                      <a:lnTo>
                        <a:pt x="338" y="378"/>
                      </a:lnTo>
                      <a:lnTo>
                        <a:pt x="340" y="377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5" name="Freeform 36"/>
                <p:cNvSpPr>
                  <a:spLocks/>
                </p:cNvSpPr>
                <p:nvPr/>
              </p:nvSpPr>
              <p:spPr bwMode="auto">
                <a:xfrm rot="-5432">
                  <a:off x="4273" y="2344"/>
                  <a:ext cx="260" cy="68"/>
                </a:xfrm>
                <a:custGeom>
                  <a:avLst/>
                  <a:gdLst>
                    <a:gd name="T0" fmla="*/ 5 w 513"/>
                    <a:gd name="T1" fmla="*/ 0 h 236"/>
                    <a:gd name="T2" fmla="*/ 5 w 513"/>
                    <a:gd name="T3" fmla="*/ 0 h 236"/>
                    <a:gd name="T4" fmla="*/ 5 w 513"/>
                    <a:gd name="T5" fmla="*/ 0 h 236"/>
                    <a:gd name="T6" fmla="*/ 5 w 513"/>
                    <a:gd name="T7" fmla="*/ 0 h 236"/>
                    <a:gd name="T8" fmla="*/ 6 w 513"/>
                    <a:gd name="T9" fmla="*/ 0 h 236"/>
                    <a:gd name="T10" fmla="*/ 6 w 513"/>
                    <a:gd name="T11" fmla="*/ 0 h 236"/>
                    <a:gd name="T12" fmla="*/ 6 w 513"/>
                    <a:gd name="T13" fmla="*/ 0 h 236"/>
                    <a:gd name="T14" fmla="*/ 6 w 513"/>
                    <a:gd name="T15" fmla="*/ 0 h 236"/>
                    <a:gd name="T16" fmla="*/ 6 w 513"/>
                    <a:gd name="T17" fmla="*/ 0 h 236"/>
                    <a:gd name="T18" fmla="*/ 9 w 513"/>
                    <a:gd name="T19" fmla="*/ 0 h 236"/>
                    <a:gd name="T20" fmla="*/ 9 w 513"/>
                    <a:gd name="T21" fmla="*/ 0 h 236"/>
                    <a:gd name="T22" fmla="*/ 9 w 513"/>
                    <a:gd name="T23" fmla="*/ 0 h 236"/>
                    <a:gd name="T24" fmla="*/ 9 w 513"/>
                    <a:gd name="T25" fmla="*/ 0 h 236"/>
                    <a:gd name="T26" fmla="*/ 9 w 513"/>
                    <a:gd name="T27" fmla="*/ 0 h 236"/>
                    <a:gd name="T28" fmla="*/ 7 w 513"/>
                    <a:gd name="T29" fmla="*/ 0 h 236"/>
                    <a:gd name="T30" fmla="*/ 7 w 513"/>
                    <a:gd name="T31" fmla="*/ 0 h 236"/>
                    <a:gd name="T32" fmla="*/ 7 w 513"/>
                    <a:gd name="T33" fmla="*/ 0 h 236"/>
                    <a:gd name="T34" fmla="*/ 7 w 513"/>
                    <a:gd name="T35" fmla="*/ 0 h 236"/>
                    <a:gd name="T36" fmla="*/ 7 w 513"/>
                    <a:gd name="T37" fmla="*/ 0 h 236"/>
                    <a:gd name="T38" fmla="*/ 6 w 513"/>
                    <a:gd name="T39" fmla="*/ 0 h 236"/>
                    <a:gd name="T40" fmla="*/ 6 w 513"/>
                    <a:gd name="T41" fmla="*/ 0 h 236"/>
                    <a:gd name="T42" fmla="*/ 6 w 513"/>
                    <a:gd name="T43" fmla="*/ 0 h 236"/>
                    <a:gd name="T44" fmla="*/ 5 w 513"/>
                    <a:gd name="T45" fmla="*/ 0 h 236"/>
                    <a:gd name="T46" fmla="*/ 5 w 513"/>
                    <a:gd name="T47" fmla="*/ 0 h 236"/>
                    <a:gd name="T48" fmla="*/ 4 w 513"/>
                    <a:gd name="T49" fmla="*/ 0 h 236"/>
                    <a:gd name="T50" fmla="*/ 4 w 513"/>
                    <a:gd name="T51" fmla="*/ 0 h 236"/>
                    <a:gd name="T52" fmla="*/ 3 w 513"/>
                    <a:gd name="T53" fmla="*/ 0 h 236"/>
                    <a:gd name="T54" fmla="*/ 3 w 513"/>
                    <a:gd name="T55" fmla="*/ 0 h 236"/>
                    <a:gd name="T56" fmla="*/ 1 w 513"/>
                    <a:gd name="T57" fmla="*/ 0 h 236"/>
                    <a:gd name="T58" fmla="*/ 1 w 513"/>
                    <a:gd name="T59" fmla="*/ 0 h 236"/>
                    <a:gd name="T60" fmla="*/ 0 w 513"/>
                    <a:gd name="T61" fmla="*/ 0 h 236"/>
                    <a:gd name="T62" fmla="*/ 0 w 513"/>
                    <a:gd name="T63" fmla="*/ 0 h 236"/>
                    <a:gd name="T64" fmla="*/ 1 w 513"/>
                    <a:gd name="T65" fmla="*/ 0 h 236"/>
                    <a:gd name="T66" fmla="*/ 1 w 513"/>
                    <a:gd name="T67" fmla="*/ 0 h 236"/>
                    <a:gd name="T68" fmla="*/ 1 w 513"/>
                    <a:gd name="T69" fmla="*/ 0 h 236"/>
                    <a:gd name="T70" fmla="*/ 1 w 513"/>
                    <a:gd name="T71" fmla="*/ 0 h 236"/>
                    <a:gd name="T72" fmla="*/ 2 w 513"/>
                    <a:gd name="T73" fmla="*/ 0 h 236"/>
                    <a:gd name="T74" fmla="*/ 3 w 513"/>
                    <a:gd name="T75" fmla="*/ 0 h 236"/>
                    <a:gd name="T76" fmla="*/ 3 w 513"/>
                    <a:gd name="T77" fmla="*/ 0 h 236"/>
                    <a:gd name="T78" fmla="*/ 3 w 513"/>
                    <a:gd name="T79" fmla="*/ 0 h 236"/>
                    <a:gd name="T80" fmla="*/ 4 w 513"/>
                    <a:gd name="T81" fmla="*/ 0 h 236"/>
                    <a:gd name="T82" fmla="*/ 4 w 513"/>
                    <a:gd name="T83" fmla="*/ 0 h 236"/>
                    <a:gd name="T84" fmla="*/ 4 w 513"/>
                    <a:gd name="T85" fmla="*/ 0 h 236"/>
                    <a:gd name="T86" fmla="*/ 4 w 513"/>
                    <a:gd name="T87" fmla="*/ 0 h 236"/>
                    <a:gd name="T88" fmla="*/ 5 w 513"/>
                    <a:gd name="T89" fmla="*/ 0 h 2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13"/>
                    <a:gd name="T136" fmla="*/ 0 h 236"/>
                    <a:gd name="T137" fmla="*/ 513 w 513"/>
                    <a:gd name="T138" fmla="*/ 236 h 2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13" h="236">
                      <a:moveTo>
                        <a:pt x="259" y="236"/>
                      </a:moveTo>
                      <a:lnTo>
                        <a:pt x="259" y="236"/>
                      </a:lnTo>
                      <a:lnTo>
                        <a:pt x="267" y="236"/>
                      </a:lnTo>
                      <a:lnTo>
                        <a:pt x="275" y="236"/>
                      </a:lnTo>
                      <a:lnTo>
                        <a:pt x="282" y="236"/>
                      </a:lnTo>
                      <a:lnTo>
                        <a:pt x="288" y="236"/>
                      </a:lnTo>
                      <a:lnTo>
                        <a:pt x="295" y="236"/>
                      </a:lnTo>
                      <a:lnTo>
                        <a:pt x="303" y="236"/>
                      </a:lnTo>
                      <a:lnTo>
                        <a:pt x="313" y="236"/>
                      </a:lnTo>
                      <a:lnTo>
                        <a:pt x="323" y="236"/>
                      </a:lnTo>
                      <a:lnTo>
                        <a:pt x="329" y="232"/>
                      </a:lnTo>
                      <a:lnTo>
                        <a:pt x="334" y="229"/>
                      </a:lnTo>
                      <a:lnTo>
                        <a:pt x="339" y="225"/>
                      </a:lnTo>
                      <a:lnTo>
                        <a:pt x="345" y="220"/>
                      </a:lnTo>
                      <a:lnTo>
                        <a:pt x="349" y="214"/>
                      </a:lnTo>
                      <a:lnTo>
                        <a:pt x="353" y="207"/>
                      </a:lnTo>
                      <a:lnTo>
                        <a:pt x="356" y="198"/>
                      </a:lnTo>
                      <a:lnTo>
                        <a:pt x="360" y="186"/>
                      </a:lnTo>
                      <a:lnTo>
                        <a:pt x="513" y="48"/>
                      </a:lnTo>
                      <a:lnTo>
                        <a:pt x="513" y="42"/>
                      </a:lnTo>
                      <a:lnTo>
                        <a:pt x="513" y="37"/>
                      </a:lnTo>
                      <a:lnTo>
                        <a:pt x="512" y="31"/>
                      </a:lnTo>
                      <a:lnTo>
                        <a:pt x="510" y="25"/>
                      </a:lnTo>
                      <a:lnTo>
                        <a:pt x="509" y="19"/>
                      </a:lnTo>
                      <a:lnTo>
                        <a:pt x="507" y="15"/>
                      </a:lnTo>
                      <a:lnTo>
                        <a:pt x="502" y="10"/>
                      </a:lnTo>
                      <a:lnTo>
                        <a:pt x="498" y="7"/>
                      </a:lnTo>
                      <a:lnTo>
                        <a:pt x="409" y="7"/>
                      </a:lnTo>
                      <a:lnTo>
                        <a:pt x="405" y="14"/>
                      </a:lnTo>
                      <a:lnTo>
                        <a:pt x="400" y="21"/>
                      </a:lnTo>
                      <a:lnTo>
                        <a:pt x="397" y="29"/>
                      </a:lnTo>
                      <a:lnTo>
                        <a:pt x="392" y="37"/>
                      </a:lnTo>
                      <a:lnTo>
                        <a:pt x="387" y="45"/>
                      </a:lnTo>
                      <a:lnTo>
                        <a:pt x="382" y="53"/>
                      </a:lnTo>
                      <a:lnTo>
                        <a:pt x="376" y="62"/>
                      </a:lnTo>
                      <a:lnTo>
                        <a:pt x="368" y="70"/>
                      </a:lnTo>
                      <a:lnTo>
                        <a:pt x="356" y="76"/>
                      </a:lnTo>
                      <a:lnTo>
                        <a:pt x="344" y="82"/>
                      </a:lnTo>
                      <a:lnTo>
                        <a:pt x="332" y="87"/>
                      </a:lnTo>
                      <a:lnTo>
                        <a:pt x="318" y="92"/>
                      </a:lnTo>
                      <a:lnTo>
                        <a:pt x="306" y="97"/>
                      </a:lnTo>
                      <a:lnTo>
                        <a:pt x="292" y="100"/>
                      </a:lnTo>
                      <a:lnTo>
                        <a:pt x="278" y="103"/>
                      </a:lnTo>
                      <a:lnTo>
                        <a:pt x="263" y="106"/>
                      </a:lnTo>
                      <a:lnTo>
                        <a:pt x="249" y="107"/>
                      </a:lnTo>
                      <a:lnTo>
                        <a:pt x="234" y="107"/>
                      </a:lnTo>
                      <a:lnTo>
                        <a:pt x="221" y="107"/>
                      </a:lnTo>
                      <a:lnTo>
                        <a:pt x="206" y="106"/>
                      </a:lnTo>
                      <a:lnTo>
                        <a:pt x="192" y="102"/>
                      </a:lnTo>
                      <a:lnTo>
                        <a:pt x="178" y="99"/>
                      </a:lnTo>
                      <a:lnTo>
                        <a:pt x="164" y="93"/>
                      </a:lnTo>
                      <a:lnTo>
                        <a:pt x="150" y="86"/>
                      </a:lnTo>
                      <a:lnTo>
                        <a:pt x="84" y="0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15" y="106"/>
                      </a:lnTo>
                      <a:lnTo>
                        <a:pt x="27" y="113"/>
                      </a:lnTo>
                      <a:lnTo>
                        <a:pt x="42" y="116"/>
                      </a:lnTo>
                      <a:lnTo>
                        <a:pt x="58" y="117"/>
                      </a:lnTo>
                      <a:lnTo>
                        <a:pt x="76" y="116"/>
                      </a:lnTo>
                      <a:lnTo>
                        <a:pt x="94" y="115"/>
                      </a:lnTo>
                      <a:lnTo>
                        <a:pt x="112" y="115"/>
                      </a:lnTo>
                      <a:lnTo>
                        <a:pt x="130" y="116"/>
                      </a:lnTo>
                      <a:lnTo>
                        <a:pt x="147" y="122"/>
                      </a:lnTo>
                      <a:lnTo>
                        <a:pt x="163" y="130"/>
                      </a:lnTo>
                      <a:lnTo>
                        <a:pt x="176" y="140"/>
                      </a:lnTo>
                      <a:lnTo>
                        <a:pt x="187" y="154"/>
                      </a:lnTo>
                      <a:lnTo>
                        <a:pt x="199" y="169"/>
                      </a:lnTo>
                      <a:lnTo>
                        <a:pt x="209" y="187"/>
                      </a:lnTo>
                      <a:lnTo>
                        <a:pt x="219" y="206"/>
                      </a:lnTo>
                      <a:lnTo>
                        <a:pt x="231" y="226"/>
                      </a:lnTo>
                      <a:lnTo>
                        <a:pt x="236" y="226"/>
                      </a:lnTo>
                      <a:lnTo>
                        <a:pt x="241" y="228"/>
                      </a:lnTo>
                      <a:lnTo>
                        <a:pt x="248" y="230"/>
                      </a:lnTo>
                      <a:lnTo>
                        <a:pt x="259" y="236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065" name="AutoShape 37"/>
            <p:cNvSpPr>
              <a:spLocks noChangeArrowheads="1"/>
            </p:cNvSpPr>
            <p:nvPr/>
          </p:nvSpPr>
          <p:spPr bwMode="auto">
            <a:xfrm>
              <a:off x="4649" y="413"/>
              <a:ext cx="1308" cy="864"/>
            </a:xfrm>
            <a:prstGeom prst="wedgeRoundRectCallout">
              <a:avLst>
                <a:gd name="adj1" fmla="val -93843"/>
                <a:gd name="adj2" fmla="val 10031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b="1" dirty="0" smtClean="0"/>
                <a:t>2011: 1.326.656 </a:t>
              </a:r>
            </a:p>
            <a:p>
              <a:pPr algn="ctr" eaLnBrk="0" hangingPunct="0"/>
              <a:endParaRPr lang="pt-BR" sz="1800" b="1" dirty="0" smtClean="0"/>
            </a:p>
            <a:p>
              <a:pPr algn="ctr" eaLnBrk="0" hangingPunct="0"/>
              <a:r>
                <a:rPr lang="pt-BR" sz="1800" b="1" dirty="0" smtClean="0"/>
                <a:t>(20%) </a:t>
              </a:r>
            </a:p>
            <a:p>
              <a:pPr algn="ctr" eaLnBrk="0" hangingPunct="0"/>
              <a:r>
                <a:rPr lang="pt-BR" sz="1800" b="1" dirty="0" smtClean="0"/>
                <a:t>BR = 28</a:t>
              </a:r>
              <a:endParaRPr lang="pt-BR" sz="1800" b="1" dirty="0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799013" y="3500438"/>
            <a:ext cx="4344987" cy="1741487"/>
            <a:chOff x="3023" y="2205"/>
            <a:chExt cx="2737" cy="1097"/>
          </a:xfrm>
        </p:grpSpPr>
        <p:grpSp>
          <p:nvGrpSpPr>
            <p:cNvPr id="11" name="Group 39"/>
            <p:cNvGrpSpPr>
              <a:grpSpLocks/>
            </p:cNvGrpSpPr>
            <p:nvPr/>
          </p:nvGrpSpPr>
          <p:grpSpPr bwMode="auto">
            <a:xfrm>
              <a:off x="3023" y="2283"/>
              <a:ext cx="1411" cy="1019"/>
              <a:chOff x="2785" y="2513"/>
              <a:chExt cx="1220" cy="623"/>
            </a:xfrm>
          </p:grpSpPr>
          <p:sp>
            <p:nvSpPr>
              <p:cNvPr id="2060" name="Freeform 40"/>
              <p:cNvSpPr>
                <a:spLocks/>
              </p:cNvSpPr>
              <p:nvPr/>
            </p:nvSpPr>
            <p:spPr bwMode="auto">
              <a:xfrm rot="-5432">
                <a:off x="2785" y="2824"/>
                <a:ext cx="759" cy="312"/>
              </a:xfrm>
              <a:custGeom>
                <a:avLst/>
                <a:gdLst>
                  <a:gd name="T0" fmla="*/ 22 w 1504"/>
                  <a:gd name="T1" fmla="*/ 0 h 1089"/>
                  <a:gd name="T2" fmla="*/ 23 w 1504"/>
                  <a:gd name="T3" fmla="*/ 0 h 1089"/>
                  <a:gd name="T4" fmla="*/ 19 w 1504"/>
                  <a:gd name="T5" fmla="*/ 0 h 1089"/>
                  <a:gd name="T6" fmla="*/ 18 w 1504"/>
                  <a:gd name="T7" fmla="*/ 0 h 1089"/>
                  <a:gd name="T8" fmla="*/ 17 w 1504"/>
                  <a:gd name="T9" fmla="*/ 0 h 1089"/>
                  <a:gd name="T10" fmla="*/ 17 w 1504"/>
                  <a:gd name="T11" fmla="*/ 0 h 1089"/>
                  <a:gd name="T12" fmla="*/ 18 w 1504"/>
                  <a:gd name="T13" fmla="*/ 0 h 1089"/>
                  <a:gd name="T14" fmla="*/ 18 w 1504"/>
                  <a:gd name="T15" fmla="*/ 0 h 1089"/>
                  <a:gd name="T16" fmla="*/ 17 w 1504"/>
                  <a:gd name="T17" fmla="*/ 0 h 1089"/>
                  <a:gd name="T18" fmla="*/ 17 w 1504"/>
                  <a:gd name="T19" fmla="*/ 0 h 1089"/>
                  <a:gd name="T20" fmla="*/ 16 w 1504"/>
                  <a:gd name="T21" fmla="*/ 0 h 1089"/>
                  <a:gd name="T22" fmla="*/ 16 w 1504"/>
                  <a:gd name="T23" fmla="*/ 0 h 1089"/>
                  <a:gd name="T24" fmla="*/ 15 w 1504"/>
                  <a:gd name="T25" fmla="*/ 0 h 1089"/>
                  <a:gd name="T26" fmla="*/ 12 w 1504"/>
                  <a:gd name="T27" fmla="*/ 0 h 1089"/>
                  <a:gd name="T28" fmla="*/ 12 w 1504"/>
                  <a:gd name="T29" fmla="*/ 0 h 1089"/>
                  <a:gd name="T30" fmla="*/ 12 w 1504"/>
                  <a:gd name="T31" fmla="*/ 0 h 1089"/>
                  <a:gd name="T32" fmla="*/ 12 w 1504"/>
                  <a:gd name="T33" fmla="*/ 0 h 1089"/>
                  <a:gd name="T34" fmla="*/ 11 w 1504"/>
                  <a:gd name="T35" fmla="*/ 0 h 1089"/>
                  <a:gd name="T36" fmla="*/ 11 w 1504"/>
                  <a:gd name="T37" fmla="*/ 0 h 1089"/>
                  <a:gd name="T38" fmla="*/ 11 w 1504"/>
                  <a:gd name="T39" fmla="*/ 0 h 1089"/>
                  <a:gd name="T40" fmla="*/ 10 w 1504"/>
                  <a:gd name="T41" fmla="*/ 0 h 1089"/>
                  <a:gd name="T42" fmla="*/ 10 w 1504"/>
                  <a:gd name="T43" fmla="*/ 0 h 1089"/>
                  <a:gd name="T44" fmla="*/ 9 w 1504"/>
                  <a:gd name="T45" fmla="*/ 0 h 1089"/>
                  <a:gd name="T46" fmla="*/ 8 w 1504"/>
                  <a:gd name="T47" fmla="*/ 0 h 1089"/>
                  <a:gd name="T48" fmla="*/ 8 w 1504"/>
                  <a:gd name="T49" fmla="*/ 0 h 1089"/>
                  <a:gd name="T50" fmla="*/ 7 w 1504"/>
                  <a:gd name="T51" fmla="*/ 0 h 1089"/>
                  <a:gd name="T52" fmla="*/ 6 w 1504"/>
                  <a:gd name="T53" fmla="*/ 0 h 1089"/>
                  <a:gd name="T54" fmla="*/ 3 w 1504"/>
                  <a:gd name="T55" fmla="*/ 0 h 1089"/>
                  <a:gd name="T56" fmla="*/ 1 w 1504"/>
                  <a:gd name="T57" fmla="*/ 0 h 1089"/>
                  <a:gd name="T58" fmla="*/ 1 w 1504"/>
                  <a:gd name="T59" fmla="*/ 0 h 1089"/>
                  <a:gd name="T60" fmla="*/ 0 w 1504"/>
                  <a:gd name="T61" fmla="*/ 0 h 1089"/>
                  <a:gd name="T62" fmla="*/ 2 w 1504"/>
                  <a:gd name="T63" fmla="*/ 0 h 1089"/>
                  <a:gd name="T64" fmla="*/ 4 w 1504"/>
                  <a:gd name="T65" fmla="*/ 0 h 1089"/>
                  <a:gd name="T66" fmla="*/ 6 w 1504"/>
                  <a:gd name="T67" fmla="*/ 0 h 1089"/>
                  <a:gd name="T68" fmla="*/ 8 w 1504"/>
                  <a:gd name="T69" fmla="*/ 0 h 1089"/>
                  <a:gd name="T70" fmla="*/ 9 w 1504"/>
                  <a:gd name="T71" fmla="*/ 0 h 1089"/>
                  <a:gd name="T72" fmla="*/ 10 w 1504"/>
                  <a:gd name="T73" fmla="*/ 0 h 1089"/>
                  <a:gd name="T74" fmla="*/ 10 w 1504"/>
                  <a:gd name="T75" fmla="*/ 0 h 1089"/>
                  <a:gd name="T76" fmla="*/ 10 w 1504"/>
                  <a:gd name="T77" fmla="*/ 0 h 1089"/>
                  <a:gd name="T78" fmla="*/ 10 w 1504"/>
                  <a:gd name="T79" fmla="*/ 0 h 1089"/>
                  <a:gd name="T80" fmla="*/ 10 w 1504"/>
                  <a:gd name="T81" fmla="*/ 0 h 1089"/>
                  <a:gd name="T82" fmla="*/ 10 w 1504"/>
                  <a:gd name="T83" fmla="*/ 1 h 1089"/>
                  <a:gd name="T84" fmla="*/ 10 w 1504"/>
                  <a:gd name="T85" fmla="*/ 1 h 1089"/>
                  <a:gd name="T86" fmla="*/ 10 w 1504"/>
                  <a:gd name="T87" fmla="*/ 1 h 1089"/>
                  <a:gd name="T88" fmla="*/ 11 w 1504"/>
                  <a:gd name="T89" fmla="*/ 1 h 1089"/>
                  <a:gd name="T90" fmla="*/ 11 w 1504"/>
                  <a:gd name="T91" fmla="*/ 1 h 1089"/>
                  <a:gd name="T92" fmla="*/ 12 w 1504"/>
                  <a:gd name="T93" fmla="*/ 1 h 1089"/>
                  <a:gd name="T94" fmla="*/ 12 w 1504"/>
                  <a:gd name="T95" fmla="*/ 1 h 1089"/>
                  <a:gd name="T96" fmla="*/ 12 w 1504"/>
                  <a:gd name="T97" fmla="*/ 1 h 1089"/>
                  <a:gd name="T98" fmla="*/ 13 w 1504"/>
                  <a:gd name="T99" fmla="*/ 1 h 1089"/>
                  <a:gd name="T100" fmla="*/ 14 w 1504"/>
                  <a:gd name="T101" fmla="*/ 1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4"/>
                  <a:gd name="T154" fmla="*/ 0 h 1089"/>
                  <a:gd name="T155" fmla="*/ 1504 w 1504"/>
                  <a:gd name="T156" fmla="*/ 1089 h 10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4" h="1089">
                    <a:moveTo>
                      <a:pt x="828" y="1073"/>
                    </a:moveTo>
                    <a:lnTo>
                      <a:pt x="1157" y="820"/>
                    </a:lnTo>
                    <a:lnTo>
                      <a:pt x="1321" y="820"/>
                    </a:lnTo>
                    <a:lnTo>
                      <a:pt x="1416" y="654"/>
                    </a:lnTo>
                    <a:lnTo>
                      <a:pt x="1504" y="624"/>
                    </a:lnTo>
                    <a:lnTo>
                      <a:pt x="1416" y="574"/>
                    </a:lnTo>
                    <a:lnTo>
                      <a:pt x="1243" y="647"/>
                    </a:lnTo>
                    <a:lnTo>
                      <a:pt x="1157" y="624"/>
                    </a:lnTo>
                    <a:lnTo>
                      <a:pt x="1140" y="617"/>
                    </a:lnTo>
                    <a:lnTo>
                      <a:pt x="1124" y="606"/>
                    </a:lnTo>
                    <a:lnTo>
                      <a:pt x="1108" y="594"/>
                    </a:lnTo>
                    <a:lnTo>
                      <a:pt x="1093" y="579"/>
                    </a:lnTo>
                    <a:lnTo>
                      <a:pt x="1079" y="563"/>
                    </a:lnTo>
                    <a:lnTo>
                      <a:pt x="1066" y="544"/>
                    </a:lnTo>
                    <a:lnTo>
                      <a:pt x="1055" y="525"/>
                    </a:lnTo>
                    <a:lnTo>
                      <a:pt x="1045" y="504"/>
                    </a:lnTo>
                    <a:lnTo>
                      <a:pt x="1042" y="483"/>
                    </a:lnTo>
                    <a:lnTo>
                      <a:pt x="1043" y="463"/>
                    </a:lnTo>
                    <a:lnTo>
                      <a:pt x="1048" y="442"/>
                    </a:lnTo>
                    <a:lnTo>
                      <a:pt x="1053" y="421"/>
                    </a:lnTo>
                    <a:lnTo>
                      <a:pt x="1060" y="401"/>
                    </a:lnTo>
                    <a:lnTo>
                      <a:pt x="1065" y="380"/>
                    </a:lnTo>
                    <a:lnTo>
                      <a:pt x="1068" y="359"/>
                    </a:lnTo>
                    <a:lnTo>
                      <a:pt x="1067" y="338"/>
                    </a:lnTo>
                    <a:lnTo>
                      <a:pt x="1059" y="338"/>
                    </a:lnTo>
                    <a:lnTo>
                      <a:pt x="1052" y="338"/>
                    </a:lnTo>
                    <a:lnTo>
                      <a:pt x="1044" y="338"/>
                    </a:lnTo>
                    <a:lnTo>
                      <a:pt x="1037" y="337"/>
                    </a:lnTo>
                    <a:lnTo>
                      <a:pt x="1030" y="337"/>
                    </a:lnTo>
                    <a:lnTo>
                      <a:pt x="1022" y="335"/>
                    </a:lnTo>
                    <a:lnTo>
                      <a:pt x="1013" y="334"/>
                    </a:lnTo>
                    <a:lnTo>
                      <a:pt x="1004" y="332"/>
                    </a:lnTo>
                    <a:lnTo>
                      <a:pt x="966" y="65"/>
                    </a:lnTo>
                    <a:lnTo>
                      <a:pt x="958" y="59"/>
                    </a:lnTo>
                    <a:lnTo>
                      <a:pt x="950" y="54"/>
                    </a:lnTo>
                    <a:lnTo>
                      <a:pt x="941" y="51"/>
                    </a:lnTo>
                    <a:lnTo>
                      <a:pt x="933" y="47"/>
                    </a:lnTo>
                    <a:lnTo>
                      <a:pt x="924" y="45"/>
                    </a:lnTo>
                    <a:lnTo>
                      <a:pt x="913" y="42"/>
                    </a:lnTo>
                    <a:lnTo>
                      <a:pt x="903" y="38"/>
                    </a:lnTo>
                    <a:lnTo>
                      <a:pt x="892" y="34"/>
                    </a:lnTo>
                    <a:lnTo>
                      <a:pt x="742" y="54"/>
                    </a:lnTo>
                    <a:lnTo>
                      <a:pt x="736" y="59"/>
                    </a:lnTo>
                    <a:lnTo>
                      <a:pt x="730" y="62"/>
                    </a:lnTo>
                    <a:lnTo>
                      <a:pt x="726" y="68"/>
                    </a:lnTo>
                    <a:lnTo>
                      <a:pt x="720" y="74"/>
                    </a:lnTo>
                    <a:lnTo>
                      <a:pt x="714" y="80"/>
                    </a:lnTo>
                    <a:lnTo>
                      <a:pt x="710" y="87"/>
                    </a:lnTo>
                    <a:lnTo>
                      <a:pt x="704" y="95"/>
                    </a:lnTo>
                    <a:lnTo>
                      <a:pt x="698" y="104"/>
                    </a:lnTo>
                    <a:lnTo>
                      <a:pt x="695" y="106"/>
                    </a:lnTo>
                    <a:lnTo>
                      <a:pt x="691" y="110"/>
                    </a:lnTo>
                    <a:lnTo>
                      <a:pt x="687" y="112"/>
                    </a:lnTo>
                    <a:lnTo>
                      <a:pt x="682" y="115"/>
                    </a:lnTo>
                    <a:lnTo>
                      <a:pt x="676" y="119"/>
                    </a:lnTo>
                    <a:lnTo>
                      <a:pt x="669" y="122"/>
                    </a:lnTo>
                    <a:lnTo>
                      <a:pt x="661" y="124"/>
                    </a:lnTo>
                    <a:lnTo>
                      <a:pt x="653" y="128"/>
                    </a:lnTo>
                    <a:lnTo>
                      <a:pt x="645" y="128"/>
                    </a:lnTo>
                    <a:lnTo>
                      <a:pt x="637" y="127"/>
                    </a:lnTo>
                    <a:lnTo>
                      <a:pt x="628" y="124"/>
                    </a:lnTo>
                    <a:lnTo>
                      <a:pt x="620" y="122"/>
                    </a:lnTo>
                    <a:lnTo>
                      <a:pt x="611" y="119"/>
                    </a:lnTo>
                    <a:lnTo>
                      <a:pt x="603" y="114"/>
                    </a:lnTo>
                    <a:lnTo>
                      <a:pt x="595" y="110"/>
                    </a:lnTo>
                    <a:lnTo>
                      <a:pt x="589" y="104"/>
                    </a:lnTo>
                    <a:lnTo>
                      <a:pt x="545" y="27"/>
                    </a:lnTo>
                    <a:lnTo>
                      <a:pt x="532" y="24"/>
                    </a:lnTo>
                    <a:lnTo>
                      <a:pt x="521" y="22"/>
                    </a:lnTo>
                    <a:lnTo>
                      <a:pt x="508" y="19"/>
                    </a:lnTo>
                    <a:lnTo>
                      <a:pt x="496" y="15"/>
                    </a:lnTo>
                    <a:lnTo>
                      <a:pt x="482" y="13"/>
                    </a:lnTo>
                    <a:lnTo>
                      <a:pt x="469" y="9"/>
                    </a:lnTo>
                    <a:lnTo>
                      <a:pt x="457" y="6"/>
                    </a:lnTo>
                    <a:lnTo>
                      <a:pt x="443" y="4"/>
                    </a:lnTo>
                    <a:lnTo>
                      <a:pt x="430" y="1"/>
                    </a:lnTo>
                    <a:lnTo>
                      <a:pt x="416" y="0"/>
                    </a:lnTo>
                    <a:lnTo>
                      <a:pt x="404" y="0"/>
                    </a:lnTo>
                    <a:lnTo>
                      <a:pt x="390" y="0"/>
                    </a:lnTo>
                    <a:lnTo>
                      <a:pt x="377" y="3"/>
                    </a:lnTo>
                    <a:lnTo>
                      <a:pt x="363" y="6"/>
                    </a:lnTo>
                    <a:lnTo>
                      <a:pt x="350" y="11"/>
                    </a:lnTo>
                    <a:lnTo>
                      <a:pt x="337" y="18"/>
                    </a:lnTo>
                    <a:lnTo>
                      <a:pt x="160" y="271"/>
                    </a:lnTo>
                    <a:lnTo>
                      <a:pt x="46" y="504"/>
                    </a:lnTo>
                    <a:lnTo>
                      <a:pt x="40" y="507"/>
                    </a:lnTo>
                    <a:lnTo>
                      <a:pt x="34" y="511"/>
                    </a:lnTo>
                    <a:lnTo>
                      <a:pt x="29" y="514"/>
                    </a:lnTo>
                    <a:lnTo>
                      <a:pt x="23" y="518"/>
                    </a:lnTo>
                    <a:lnTo>
                      <a:pt x="17" y="521"/>
                    </a:lnTo>
                    <a:lnTo>
                      <a:pt x="11" y="526"/>
                    </a:lnTo>
                    <a:lnTo>
                      <a:pt x="6" y="532"/>
                    </a:lnTo>
                    <a:lnTo>
                      <a:pt x="0" y="537"/>
                    </a:lnTo>
                    <a:lnTo>
                      <a:pt x="38" y="537"/>
                    </a:lnTo>
                    <a:lnTo>
                      <a:pt x="75" y="539"/>
                    </a:lnTo>
                    <a:lnTo>
                      <a:pt x="113" y="541"/>
                    </a:lnTo>
                    <a:lnTo>
                      <a:pt x="151" y="543"/>
                    </a:lnTo>
                    <a:lnTo>
                      <a:pt x="189" y="547"/>
                    </a:lnTo>
                    <a:lnTo>
                      <a:pt x="227" y="552"/>
                    </a:lnTo>
                    <a:lnTo>
                      <a:pt x="263" y="558"/>
                    </a:lnTo>
                    <a:lnTo>
                      <a:pt x="300" y="566"/>
                    </a:lnTo>
                    <a:lnTo>
                      <a:pt x="336" y="575"/>
                    </a:lnTo>
                    <a:lnTo>
                      <a:pt x="371" y="586"/>
                    </a:lnTo>
                    <a:lnTo>
                      <a:pt x="406" y="599"/>
                    </a:lnTo>
                    <a:lnTo>
                      <a:pt x="439" y="614"/>
                    </a:lnTo>
                    <a:lnTo>
                      <a:pt x="472" y="631"/>
                    </a:lnTo>
                    <a:lnTo>
                      <a:pt x="503" y="650"/>
                    </a:lnTo>
                    <a:lnTo>
                      <a:pt x="532" y="672"/>
                    </a:lnTo>
                    <a:lnTo>
                      <a:pt x="560" y="696"/>
                    </a:lnTo>
                    <a:lnTo>
                      <a:pt x="566" y="704"/>
                    </a:lnTo>
                    <a:lnTo>
                      <a:pt x="572" y="713"/>
                    </a:lnTo>
                    <a:lnTo>
                      <a:pt x="576" y="720"/>
                    </a:lnTo>
                    <a:lnTo>
                      <a:pt x="581" y="727"/>
                    </a:lnTo>
                    <a:lnTo>
                      <a:pt x="584" y="733"/>
                    </a:lnTo>
                    <a:lnTo>
                      <a:pt x="587" y="738"/>
                    </a:lnTo>
                    <a:lnTo>
                      <a:pt x="589" y="740"/>
                    </a:lnTo>
                    <a:lnTo>
                      <a:pt x="589" y="741"/>
                    </a:lnTo>
                    <a:lnTo>
                      <a:pt x="589" y="755"/>
                    </a:lnTo>
                    <a:lnTo>
                      <a:pt x="589" y="770"/>
                    </a:lnTo>
                    <a:lnTo>
                      <a:pt x="588" y="785"/>
                    </a:lnTo>
                    <a:lnTo>
                      <a:pt x="588" y="800"/>
                    </a:lnTo>
                    <a:lnTo>
                      <a:pt x="588" y="815"/>
                    </a:lnTo>
                    <a:lnTo>
                      <a:pt x="588" y="831"/>
                    </a:lnTo>
                    <a:lnTo>
                      <a:pt x="589" y="846"/>
                    </a:lnTo>
                    <a:lnTo>
                      <a:pt x="590" y="862"/>
                    </a:lnTo>
                    <a:lnTo>
                      <a:pt x="591" y="877"/>
                    </a:lnTo>
                    <a:lnTo>
                      <a:pt x="595" y="892"/>
                    </a:lnTo>
                    <a:lnTo>
                      <a:pt x="598" y="907"/>
                    </a:lnTo>
                    <a:lnTo>
                      <a:pt x="603" y="920"/>
                    </a:lnTo>
                    <a:lnTo>
                      <a:pt x="608" y="934"/>
                    </a:lnTo>
                    <a:lnTo>
                      <a:pt x="615" y="947"/>
                    </a:lnTo>
                    <a:lnTo>
                      <a:pt x="623" y="958"/>
                    </a:lnTo>
                    <a:lnTo>
                      <a:pt x="634" y="970"/>
                    </a:lnTo>
                    <a:lnTo>
                      <a:pt x="641" y="973"/>
                    </a:lnTo>
                    <a:lnTo>
                      <a:pt x="648" y="976"/>
                    </a:lnTo>
                    <a:lnTo>
                      <a:pt x="654" y="977"/>
                    </a:lnTo>
                    <a:lnTo>
                      <a:pt x="662" y="977"/>
                    </a:lnTo>
                    <a:lnTo>
                      <a:pt x="669" y="977"/>
                    </a:lnTo>
                    <a:lnTo>
                      <a:pt x="679" y="978"/>
                    </a:lnTo>
                    <a:lnTo>
                      <a:pt x="688" y="980"/>
                    </a:lnTo>
                    <a:lnTo>
                      <a:pt x="698" y="984"/>
                    </a:lnTo>
                    <a:lnTo>
                      <a:pt x="706" y="989"/>
                    </a:lnTo>
                    <a:lnTo>
                      <a:pt x="712" y="997"/>
                    </a:lnTo>
                    <a:lnTo>
                      <a:pt x="714" y="1007"/>
                    </a:lnTo>
                    <a:lnTo>
                      <a:pt x="715" y="1017"/>
                    </a:lnTo>
                    <a:lnTo>
                      <a:pt x="715" y="1029"/>
                    </a:lnTo>
                    <a:lnTo>
                      <a:pt x="718" y="1041"/>
                    </a:lnTo>
                    <a:lnTo>
                      <a:pt x="720" y="1054"/>
                    </a:lnTo>
                    <a:lnTo>
                      <a:pt x="727" y="1066"/>
                    </a:lnTo>
                    <a:lnTo>
                      <a:pt x="799" y="1089"/>
                    </a:lnTo>
                    <a:lnTo>
                      <a:pt x="804" y="1087"/>
                    </a:lnTo>
                    <a:lnTo>
                      <a:pt x="814" y="1081"/>
                    </a:lnTo>
                    <a:lnTo>
                      <a:pt x="823" y="1076"/>
                    </a:lnTo>
                    <a:lnTo>
                      <a:pt x="828" y="107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" name="Freeform 41"/>
              <p:cNvSpPr>
                <a:spLocks/>
              </p:cNvSpPr>
              <p:nvPr/>
            </p:nvSpPr>
            <p:spPr bwMode="auto">
              <a:xfrm rot="-5432">
                <a:off x="3534" y="2919"/>
                <a:ext cx="326" cy="107"/>
              </a:xfrm>
              <a:custGeom>
                <a:avLst/>
                <a:gdLst>
                  <a:gd name="T0" fmla="*/ 3 w 647"/>
                  <a:gd name="T1" fmla="*/ 0 h 373"/>
                  <a:gd name="T2" fmla="*/ 3 w 647"/>
                  <a:gd name="T3" fmla="*/ 0 h 373"/>
                  <a:gd name="T4" fmla="*/ 3 w 647"/>
                  <a:gd name="T5" fmla="*/ 0 h 373"/>
                  <a:gd name="T6" fmla="*/ 3 w 647"/>
                  <a:gd name="T7" fmla="*/ 0 h 373"/>
                  <a:gd name="T8" fmla="*/ 4 w 647"/>
                  <a:gd name="T9" fmla="*/ 0 h 373"/>
                  <a:gd name="T10" fmla="*/ 4 w 647"/>
                  <a:gd name="T11" fmla="*/ 0 h 373"/>
                  <a:gd name="T12" fmla="*/ 4 w 647"/>
                  <a:gd name="T13" fmla="*/ 0 h 373"/>
                  <a:gd name="T14" fmla="*/ 4 w 647"/>
                  <a:gd name="T15" fmla="*/ 0 h 373"/>
                  <a:gd name="T16" fmla="*/ 4 w 647"/>
                  <a:gd name="T17" fmla="*/ 0 h 373"/>
                  <a:gd name="T18" fmla="*/ 4 w 647"/>
                  <a:gd name="T19" fmla="*/ 0 h 373"/>
                  <a:gd name="T20" fmla="*/ 5 w 647"/>
                  <a:gd name="T21" fmla="*/ 0 h 373"/>
                  <a:gd name="T22" fmla="*/ 5 w 647"/>
                  <a:gd name="T23" fmla="*/ 0 h 373"/>
                  <a:gd name="T24" fmla="*/ 5 w 647"/>
                  <a:gd name="T25" fmla="*/ 0 h 373"/>
                  <a:gd name="T26" fmla="*/ 5 w 647"/>
                  <a:gd name="T27" fmla="*/ 0 h 373"/>
                  <a:gd name="T28" fmla="*/ 5 w 647"/>
                  <a:gd name="T29" fmla="*/ 0 h 373"/>
                  <a:gd name="T30" fmla="*/ 6 w 647"/>
                  <a:gd name="T31" fmla="*/ 0 h 373"/>
                  <a:gd name="T32" fmla="*/ 7 w 647"/>
                  <a:gd name="T33" fmla="*/ 0 h 373"/>
                  <a:gd name="T34" fmla="*/ 7 w 647"/>
                  <a:gd name="T35" fmla="*/ 0 h 373"/>
                  <a:gd name="T36" fmla="*/ 7 w 647"/>
                  <a:gd name="T37" fmla="*/ 0 h 373"/>
                  <a:gd name="T38" fmla="*/ 7 w 647"/>
                  <a:gd name="T39" fmla="*/ 0 h 373"/>
                  <a:gd name="T40" fmla="*/ 8 w 647"/>
                  <a:gd name="T41" fmla="*/ 0 h 373"/>
                  <a:gd name="T42" fmla="*/ 8 w 647"/>
                  <a:gd name="T43" fmla="*/ 0 h 373"/>
                  <a:gd name="T44" fmla="*/ 8 w 647"/>
                  <a:gd name="T45" fmla="*/ 0 h 373"/>
                  <a:gd name="T46" fmla="*/ 11 w 647"/>
                  <a:gd name="T47" fmla="*/ 0 h 373"/>
                  <a:gd name="T48" fmla="*/ 11 w 647"/>
                  <a:gd name="T49" fmla="*/ 0 h 373"/>
                  <a:gd name="T50" fmla="*/ 10 w 647"/>
                  <a:gd name="T51" fmla="*/ 0 h 373"/>
                  <a:gd name="T52" fmla="*/ 9 w 647"/>
                  <a:gd name="T53" fmla="*/ 0 h 373"/>
                  <a:gd name="T54" fmla="*/ 8 w 647"/>
                  <a:gd name="T55" fmla="*/ 0 h 373"/>
                  <a:gd name="T56" fmla="*/ 8 w 647"/>
                  <a:gd name="T57" fmla="*/ 0 h 373"/>
                  <a:gd name="T58" fmla="*/ 8 w 647"/>
                  <a:gd name="T59" fmla="*/ 0 h 373"/>
                  <a:gd name="T60" fmla="*/ 8 w 647"/>
                  <a:gd name="T61" fmla="*/ 0 h 373"/>
                  <a:gd name="T62" fmla="*/ 7 w 647"/>
                  <a:gd name="T63" fmla="*/ 0 h 373"/>
                  <a:gd name="T64" fmla="*/ 6 w 647"/>
                  <a:gd name="T65" fmla="*/ 0 h 373"/>
                  <a:gd name="T66" fmla="*/ 6 w 647"/>
                  <a:gd name="T67" fmla="*/ 0 h 373"/>
                  <a:gd name="T68" fmla="*/ 5 w 647"/>
                  <a:gd name="T69" fmla="*/ 0 h 373"/>
                  <a:gd name="T70" fmla="*/ 5 w 647"/>
                  <a:gd name="T71" fmla="*/ 0 h 373"/>
                  <a:gd name="T72" fmla="*/ 4 w 647"/>
                  <a:gd name="T73" fmla="*/ 0 h 373"/>
                  <a:gd name="T74" fmla="*/ 3 w 647"/>
                  <a:gd name="T75" fmla="*/ 0 h 3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7"/>
                  <a:gd name="T115" fmla="*/ 0 h 373"/>
                  <a:gd name="T116" fmla="*/ 647 w 647"/>
                  <a:gd name="T117" fmla="*/ 373 h 3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7" h="373">
                    <a:moveTo>
                      <a:pt x="153" y="373"/>
                    </a:moveTo>
                    <a:lnTo>
                      <a:pt x="153" y="373"/>
                    </a:lnTo>
                    <a:lnTo>
                      <a:pt x="161" y="368"/>
                    </a:lnTo>
                    <a:lnTo>
                      <a:pt x="166" y="361"/>
                    </a:lnTo>
                    <a:lnTo>
                      <a:pt x="169" y="351"/>
                    </a:lnTo>
                    <a:lnTo>
                      <a:pt x="173" y="339"/>
                    </a:lnTo>
                    <a:lnTo>
                      <a:pt x="175" y="329"/>
                    </a:lnTo>
                    <a:lnTo>
                      <a:pt x="180" y="318"/>
                    </a:lnTo>
                    <a:lnTo>
                      <a:pt x="186" y="307"/>
                    </a:lnTo>
                    <a:lnTo>
                      <a:pt x="194" y="300"/>
                    </a:lnTo>
                    <a:lnTo>
                      <a:pt x="197" y="298"/>
                    </a:lnTo>
                    <a:lnTo>
                      <a:pt x="202" y="296"/>
                    </a:lnTo>
                    <a:lnTo>
                      <a:pt x="206" y="293"/>
                    </a:lnTo>
                    <a:lnTo>
                      <a:pt x="212" y="290"/>
                    </a:lnTo>
                    <a:lnTo>
                      <a:pt x="218" y="288"/>
                    </a:lnTo>
                    <a:lnTo>
                      <a:pt x="225" y="284"/>
                    </a:lnTo>
                    <a:lnTo>
                      <a:pt x="232" y="281"/>
                    </a:lnTo>
                    <a:lnTo>
                      <a:pt x="240" y="277"/>
                    </a:lnTo>
                    <a:lnTo>
                      <a:pt x="250" y="278"/>
                    </a:lnTo>
                    <a:lnTo>
                      <a:pt x="258" y="283"/>
                    </a:lnTo>
                    <a:lnTo>
                      <a:pt x="265" y="289"/>
                    </a:lnTo>
                    <a:lnTo>
                      <a:pt x="269" y="298"/>
                    </a:lnTo>
                    <a:lnTo>
                      <a:pt x="275" y="307"/>
                    </a:lnTo>
                    <a:lnTo>
                      <a:pt x="279" y="319"/>
                    </a:lnTo>
                    <a:lnTo>
                      <a:pt x="283" y="330"/>
                    </a:lnTo>
                    <a:lnTo>
                      <a:pt x="289" y="343"/>
                    </a:lnTo>
                    <a:lnTo>
                      <a:pt x="306" y="345"/>
                    </a:lnTo>
                    <a:lnTo>
                      <a:pt x="324" y="346"/>
                    </a:lnTo>
                    <a:lnTo>
                      <a:pt x="343" y="346"/>
                    </a:lnTo>
                    <a:lnTo>
                      <a:pt x="361" y="346"/>
                    </a:lnTo>
                    <a:lnTo>
                      <a:pt x="381" y="344"/>
                    </a:lnTo>
                    <a:lnTo>
                      <a:pt x="399" y="339"/>
                    </a:lnTo>
                    <a:lnTo>
                      <a:pt x="417" y="334"/>
                    </a:lnTo>
                    <a:lnTo>
                      <a:pt x="433" y="326"/>
                    </a:lnTo>
                    <a:lnTo>
                      <a:pt x="437" y="321"/>
                    </a:lnTo>
                    <a:lnTo>
                      <a:pt x="442" y="315"/>
                    </a:lnTo>
                    <a:lnTo>
                      <a:pt x="445" y="308"/>
                    </a:lnTo>
                    <a:lnTo>
                      <a:pt x="448" y="299"/>
                    </a:lnTo>
                    <a:lnTo>
                      <a:pt x="451" y="290"/>
                    </a:lnTo>
                    <a:lnTo>
                      <a:pt x="455" y="280"/>
                    </a:lnTo>
                    <a:lnTo>
                      <a:pt x="458" y="268"/>
                    </a:lnTo>
                    <a:lnTo>
                      <a:pt x="464" y="255"/>
                    </a:lnTo>
                    <a:lnTo>
                      <a:pt x="610" y="192"/>
                    </a:lnTo>
                    <a:lnTo>
                      <a:pt x="647" y="113"/>
                    </a:lnTo>
                    <a:lnTo>
                      <a:pt x="633" y="93"/>
                    </a:lnTo>
                    <a:lnTo>
                      <a:pt x="613" y="78"/>
                    </a:lnTo>
                    <a:lnTo>
                      <a:pt x="592" y="68"/>
                    </a:lnTo>
                    <a:lnTo>
                      <a:pt x="569" y="60"/>
                    </a:lnTo>
                    <a:lnTo>
                      <a:pt x="545" y="51"/>
                    </a:lnTo>
                    <a:lnTo>
                      <a:pt x="524" y="39"/>
                    </a:lnTo>
                    <a:lnTo>
                      <a:pt x="506" y="23"/>
                    </a:lnTo>
                    <a:lnTo>
                      <a:pt x="494" y="0"/>
                    </a:lnTo>
                    <a:lnTo>
                      <a:pt x="483" y="20"/>
                    </a:lnTo>
                    <a:lnTo>
                      <a:pt x="472" y="38"/>
                    </a:lnTo>
                    <a:lnTo>
                      <a:pt x="459" y="57"/>
                    </a:lnTo>
                    <a:lnTo>
                      <a:pt x="444" y="74"/>
                    </a:lnTo>
                    <a:lnTo>
                      <a:pt x="429" y="91"/>
                    </a:lnTo>
                    <a:lnTo>
                      <a:pt x="413" y="107"/>
                    </a:lnTo>
                    <a:lnTo>
                      <a:pt x="397" y="122"/>
                    </a:lnTo>
                    <a:lnTo>
                      <a:pt x="379" y="137"/>
                    </a:lnTo>
                    <a:lnTo>
                      <a:pt x="360" y="152"/>
                    </a:lnTo>
                    <a:lnTo>
                      <a:pt x="342" y="165"/>
                    </a:lnTo>
                    <a:lnTo>
                      <a:pt x="321" y="178"/>
                    </a:lnTo>
                    <a:lnTo>
                      <a:pt x="302" y="190"/>
                    </a:lnTo>
                    <a:lnTo>
                      <a:pt x="281" y="201"/>
                    </a:lnTo>
                    <a:lnTo>
                      <a:pt x="260" y="213"/>
                    </a:lnTo>
                    <a:lnTo>
                      <a:pt x="240" y="223"/>
                    </a:lnTo>
                    <a:lnTo>
                      <a:pt x="218" y="232"/>
                    </a:lnTo>
                    <a:lnTo>
                      <a:pt x="0" y="255"/>
                    </a:lnTo>
                    <a:lnTo>
                      <a:pt x="153" y="373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" name="Freeform 42"/>
              <p:cNvSpPr>
                <a:spLocks/>
              </p:cNvSpPr>
              <p:nvPr/>
            </p:nvSpPr>
            <p:spPr bwMode="auto">
              <a:xfrm rot="-5432">
                <a:off x="3805" y="2728"/>
                <a:ext cx="200" cy="200"/>
              </a:xfrm>
              <a:custGeom>
                <a:avLst/>
                <a:gdLst>
                  <a:gd name="T0" fmla="*/ 2 w 402"/>
                  <a:gd name="T1" fmla="*/ 0 h 701"/>
                  <a:gd name="T2" fmla="*/ 2 w 402"/>
                  <a:gd name="T3" fmla="*/ 0 h 701"/>
                  <a:gd name="T4" fmla="*/ 3 w 402"/>
                  <a:gd name="T5" fmla="*/ 0 h 701"/>
                  <a:gd name="T6" fmla="*/ 4 w 402"/>
                  <a:gd name="T7" fmla="*/ 0 h 701"/>
                  <a:gd name="T8" fmla="*/ 5 w 402"/>
                  <a:gd name="T9" fmla="*/ 0 h 701"/>
                  <a:gd name="T10" fmla="*/ 5 w 402"/>
                  <a:gd name="T11" fmla="*/ 0 h 701"/>
                  <a:gd name="T12" fmla="*/ 5 w 402"/>
                  <a:gd name="T13" fmla="*/ 0 h 701"/>
                  <a:gd name="T14" fmla="*/ 6 w 402"/>
                  <a:gd name="T15" fmla="*/ 0 h 701"/>
                  <a:gd name="T16" fmla="*/ 6 w 402"/>
                  <a:gd name="T17" fmla="*/ 0 h 701"/>
                  <a:gd name="T18" fmla="*/ 4 w 402"/>
                  <a:gd name="T19" fmla="*/ 0 h 701"/>
                  <a:gd name="T20" fmla="*/ 4 w 402"/>
                  <a:gd name="T21" fmla="*/ 0 h 701"/>
                  <a:gd name="T22" fmla="*/ 3 w 402"/>
                  <a:gd name="T23" fmla="*/ 0 h 701"/>
                  <a:gd name="T24" fmla="*/ 3 w 402"/>
                  <a:gd name="T25" fmla="*/ 0 h 701"/>
                  <a:gd name="T26" fmla="*/ 2 w 402"/>
                  <a:gd name="T27" fmla="*/ 0 h 701"/>
                  <a:gd name="T28" fmla="*/ 3 w 402"/>
                  <a:gd name="T29" fmla="*/ 0 h 701"/>
                  <a:gd name="T30" fmla="*/ 3 w 402"/>
                  <a:gd name="T31" fmla="*/ 0 h 701"/>
                  <a:gd name="T32" fmla="*/ 3 w 402"/>
                  <a:gd name="T33" fmla="*/ 0 h 701"/>
                  <a:gd name="T34" fmla="*/ 2 w 402"/>
                  <a:gd name="T35" fmla="*/ 0 h 701"/>
                  <a:gd name="T36" fmla="*/ 2 w 402"/>
                  <a:gd name="T37" fmla="*/ 0 h 701"/>
                  <a:gd name="T38" fmla="*/ 3 w 402"/>
                  <a:gd name="T39" fmla="*/ 0 h 701"/>
                  <a:gd name="T40" fmla="*/ 3 w 402"/>
                  <a:gd name="T41" fmla="*/ 0 h 701"/>
                  <a:gd name="T42" fmla="*/ 3 w 402"/>
                  <a:gd name="T43" fmla="*/ 0 h 701"/>
                  <a:gd name="T44" fmla="*/ 2 w 402"/>
                  <a:gd name="T45" fmla="*/ 0 h 701"/>
                  <a:gd name="T46" fmla="*/ 2 w 402"/>
                  <a:gd name="T47" fmla="*/ 0 h 701"/>
                  <a:gd name="T48" fmla="*/ 2 w 402"/>
                  <a:gd name="T49" fmla="*/ 0 h 701"/>
                  <a:gd name="T50" fmla="*/ 2 w 402"/>
                  <a:gd name="T51" fmla="*/ 0 h 701"/>
                  <a:gd name="T52" fmla="*/ 2 w 402"/>
                  <a:gd name="T53" fmla="*/ 0 h 701"/>
                  <a:gd name="T54" fmla="*/ 2 w 402"/>
                  <a:gd name="T55" fmla="*/ 0 h 701"/>
                  <a:gd name="T56" fmla="*/ 1 w 402"/>
                  <a:gd name="T57" fmla="*/ 0 h 701"/>
                  <a:gd name="T58" fmla="*/ 0 w 402"/>
                  <a:gd name="T59" fmla="*/ 0 h 701"/>
                  <a:gd name="T60" fmla="*/ 0 w 402"/>
                  <a:gd name="T61" fmla="*/ 0 h 701"/>
                  <a:gd name="T62" fmla="*/ 0 w 402"/>
                  <a:gd name="T63" fmla="*/ 0 h 701"/>
                  <a:gd name="T64" fmla="*/ 0 w 402"/>
                  <a:gd name="T65" fmla="*/ 0 h 701"/>
                  <a:gd name="T66" fmla="*/ 0 w 402"/>
                  <a:gd name="T67" fmla="*/ 0 h 701"/>
                  <a:gd name="T68" fmla="*/ 0 w 402"/>
                  <a:gd name="T69" fmla="*/ 0 h 701"/>
                  <a:gd name="T70" fmla="*/ 0 w 402"/>
                  <a:gd name="T71" fmla="*/ 0 h 701"/>
                  <a:gd name="T72" fmla="*/ 0 w 402"/>
                  <a:gd name="T73" fmla="*/ 0 h 701"/>
                  <a:gd name="T74" fmla="*/ 1 w 402"/>
                  <a:gd name="T75" fmla="*/ 0 h 701"/>
                  <a:gd name="T76" fmla="*/ 1 w 402"/>
                  <a:gd name="T77" fmla="*/ 0 h 701"/>
                  <a:gd name="T78" fmla="*/ 1 w 402"/>
                  <a:gd name="T79" fmla="*/ 0 h 701"/>
                  <a:gd name="T80" fmla="*/ 2 w 402"/>
                  <a:gd name="T81" fmla="*/ 0 h 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701"/>
                  <a:gd name="T125" fmla="*/ 402 w 402"/>
                  <a:gd name="T126" fmla="*/ 701 h 7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701">
                    <a:moveTo>
                      <a:pt x="138" y="685"/>
                    </a:moveTo>
                    <a:lnTo>
                      <a:pt x="138" y="685"/>
                    </a:lnTo>
                    <a:lnTo>
                      <a:pt x="163" y="652"/>
                    </a:lnTo>
                    <a:lnTo>
                      <a:pt x="189" y="619"/>
                    </a:lnTo>
                    <a:lnTo>
                      <a:pt x="214" y="585"/>
                    </a:lnTo>
                    <a:lnTo>
                      <a:pt x="237" y="552"/>
                    </a:lnTo>
                    <a:lnTo>
                      <a:pt x="260" y="518"/>
                    </a:lnTo>
                    <a:lnTo>
                      <a:pt x="282" y="485"/>
                    </a:lnTo>
                    <a:lnTo>
                      <a:pt x="303" y="451"/>
                    </a:lnTo>
                    <a:lnTo>
                      <a:pt x="322" y="415"/>
                    </a:lnTo>
                    <a:lnTo>
                      <a:pt x="339" y="379"/>
                    </a:lnTo>
                    <a:lnTo>
                      <a:pt x="354" y="342"/>
                    </a:lnTo>
                    <a:lnTo>
                      <a:pt x="368" y="305"/>
                    </a:lnTo>
                    <a:lnTo>
                      <a:pt x="380" y="265"/>
                    </a:lnTo>
                    <a:lnTo>
                      <a:pt x="389" y="225"/>
                    </a:lnTo>
                    <a:lnTo>
                      <a:pt x="396" y="184"/>
                    </a:lnTo>
                    <a:lnTo>
                      <a:pt x="400" y="140"/>
                    </a:lnTo>
                    <a:lnTo>
                      <a:pt x="402" y="95"/>
                    </a:lnTo>
                    <a:lnTo>
                      <a:pt x="315" y="0"/>
                    </a:lnTo>
                    <a:lnTo>
                      <a:pt x="298" y="0"/>
                    </a:lnTo>
                    <a:lnTo>
                      <a:pt x="281" y="1"/>
                    </a:lnTo>
                    <a:lnTo>
                      <a:pt x="262" y="4"/>
                    </a:lnTo>
                    <a:lnTo>
                      <a:pt x="246" y="10"/>
                    </a:lnTo>
                    <a:lnTo>
                      <a:pt x="229" y="18"/>
                    </a:lnTo>
                    <a:lnTo>
                      <a:pt x="213" y="26"/>
                    </a:lnTo>
                    <a:lnTo>
                      <a:pt x="197" y="38"/>
                    </a:lnTo>
                    <a:lnTo>
                      <a:pt x="183" y="49"/>
                    </a:lnTo>
                    <a:lnTo>
                      <a:pt x="205" y="142"/>
                    </a:lnTo>
                    <a:lnTo>
                      <a:pt x="204" y="150"/>
                    </a:lnTo>
                    <a:lnTo>
                      <a:pt x="203" y="158"/>
                    </a:lnTo>
                    <a:lnTo>
                      <a:pt x="199" y="165"/>
                    </a:lnTo>
                    <a:lnTo>
                      <a:pt x="195" y="172"/>
                    </a:lnTo>
                    <a:lnTo>
                      <a:pt x="188" y="178"/>
                    </a:lnTo>
                    <a:lnTo>
                      <a:pt x="181" y="183"/>
                    </a:lnTo>
                    <a:lnTo>
                      <a:pt x="172" y="186"/>
                    </a:lnTo>
                    <a:lnTo>
                      <a:pt x="162" y="190"/>
                    </a:lnTo>
                    <a:lnTo>
                      <a:pt x="205" y="287"/>
                    </a:lnTo>
                    <a:lnTo>
                      <a:pt x="207" y="298"/>
                    </a:lnTo>
                    <a:lnTo>
                      <a:pt x="206" y="309"/>
                    </a:lnTo>
                    <a:lnTo>
                      <a:pt x="203" y="319"/>
                    </a:lnTo>
                    <a:lnTo>
                      <a:pt x="198" y="331"/>
                    </a:lnTo>
                    <a:lnTo>
                      <a:pt x="190" y="340"/>
                    </a:lnTo>
                    <a:lnTo>
                      <a:pt x="182" y="349"/>
                    </a:lnTo>
                    <a:lnTo>
                      <a:pt x="173" y="357"/>
                    </a:lnTo>
                    <a:lnTo>
                      <a:pt x="162" y="364"/>
                    </a:lnTo>
                    <a:lnTo>
                      <a:pt x="159" y="371"/>
                    </a:lnTo>
                    <a:lnTo>
                      <a:pt x="158" y="378"/>
                    </a:lnTo>
                    <a:lnTo>
                      <a:pt x="155" y="386"/>
                    </a:lnTo>
                    <a:lnTo>
                      <a:pt x="155" y="393"/>
                    </a:lnTo>
                    <a:lnTo>
                      <a:pt x="155" y="401"/>
                    </a:lnTo>
                    <a:lnTo>
                      <a:pt x="158" y="409"/>
                    </a:lnTo>
                    <a:lnTo>
                      <a:pt x="159" y="417"/>
                    </a:lnTo>
                    <a:lnTo>
                      <a:pt x="162" y="425"/>
                    </a:lnTo>
                    <a:lnTo>
                      <a:pt x="116" y="515"/>
                    </a:lnTo>
                    <a:lnTo>
                      <a:pt x="30" y="531"/>
                    </a:lnTo>
                    <a:lnTo>
                      <a:pt x="23" y="539"/>
                    </a:lnTo>
                    <a:lnTo>
                      <a:pt x="16" y="550"/>
                    </a:lnTo>
                    <a:lnTo>
                      <a:pt x="12" y="562"/>
                    </a:lnTo>
                    <a:lnTo>
                      <a:pt x="7" y="577"/>
                    </a:lnTo>
                    <a:lnTo>
                      <a:pt x="4" y="593"/>
                    </a:lnTo>
                    <a:lnTo>
                      <a:pt x="2" y="609"/>
                    </a:lnTo>
                    <a:lnTo>
                      <a:pt x="0" y="625"/>
                    </a:lnTo>
                    <a:lnTo>
                      <a:pt x="0" y="642"/>
                    </a:lnTo>
                    <a:lnTo>
                      <a:pt x="7" y="654"/>
                    </a:lnTo>
                    <a:lnTo>
                      <a:pt x="17" y="665"/>
                    </a:lnTo>
                    <a:lnTo>
                      <a:pt x="30" y="673"/>
                    </a:lnTo>
                    <a:lnTo>
                      <a:pt x="45" y="678"/>
                    </a:lnTo>
                    <a:lnTo>
                      <a:pt x="61" y="684"/>
                    </a:lnTo>
                    <a:lnTo>
                      <a:pt x="78" y="689"/>
                    </a:lnTo>
                    <a:lnTo>
                      <a:pt x="96" y="694"/>
                    </a:lnTo>
                    <a:lnTo>
                      <a:pt x="113" y="701"/>
                    </a:lnTo>
                    <a:lnTo>
                      <a:pt x="116" y="699"/>
                    </a:lnTo>
                    <a:lnTo>
                      <a:pt x="126" y="693"/>
                    </a:lnTo>
                    <a:lnTo>
                      <a:pt x="135" y="688"/>
                    </a:lnTo>
                    <a:lnTo>
                      <a:pt x="138" y="685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" name="Freeform 43"/>
              <p:cNvSpPr>
                <a:spLocks/>
              </p:cNvSpPr>
              <p:nvPr/>
            </p:nvSpPr>
            <p:spPr bwMode="auto">
              <a:xfrm rot="-5432">
                <a:off x="2932" y="2513"/>
                <a:ext cx="1067" cy="490"/>
              </a:xfrm>
              <a:custGeom>
                <a:avLst/>
                <a:gdLst>
                  <a:gd name="T0" fmla="*/ 24 w 2118"/>
                  <a:gd name="T1" fmla="*/ 1 h 1707"/>
                  <a:gd name="T2" fmla="*/ 26 w 2118"/>
                  <a:gd name="T3" fmla="*/ 1 h 1707"/>
                  <a:gd name="T4" fmla="*/ 27 w 2118"/>
                  <a:gd name="T5" fmla="*/ 1 h 1707"/>
                  <a:gd name="T6" fmla="*/ 28 w 2118"/>
                  <a:gd name="T7" fmla="*/ 1 h 1707"/>
                  <a:gd name="T8" fmla="*/ 28 w 2118"/>
                  <a:gd name="T9" fmla="*/ 1 h 1707"/>
                  <a:gd name="T10" fmla="*/ 29 w 2118"/>
                  <a:gd name="T11" fmla="*/ 1 h 1707"/>
                  <a:gd name="T12" fmla="*/ 30 w 2118"/>
                  <a:gd name="T13" fmla="*/ 1 h 1707"/>
                  <a:gd name="T14" fmla="*/ 30 w 2118"/>
                  <a:gd name="T15" fmla="*/ 1 h 1707"/>
                  <a:gd name="T16" fmla="*/ 30 w 2118"/>
                  <a:gd name="T17" fmla="*/ 1 h 1707"/>
                  <a:gd name="T18" fmla="*/ 30 w 2118"/>
                  <a:gd name="T19" fmla="*/ 1 h 1707"/>
                  <a:gd name="T20" fmla="*/ 30 w 2118"/>
                  <a:gd name="T21" fmla="*/ 1 h 1707"/>
                  <a:gd name="T22" fmla="*/ 30 w 2118"/>
                  <a:gd name="T23" fmla="*/ 1 h 1707"/>
                  <a:gd name="T24" fmla="*/ 30 w 2118"/>
                  <a:gd name="T25" fmla="*/ 1 h 1707"/>
                  <a:gd name="T26" fmla="*/ 30 w 2118"/>
                  <a:gd name="T27" fmla="*/ 0 h 1707"/>
                  <a:gd name="T28" fmla="*/ 31 w 2118"/>
                  <a:gd name="T29" fmla="*/ 0 h 1707"/>
                  <a:gd name="T30" fmla="*/ 32 w 2118"/>
                  <a:gd name="T31" fmla="*/ 0 h 1707"/>
                  <a:gd name="T32" fmla="*/ 32 w 2118"/>
                  <a:gd name="T33" fmla="*/ 0 h 1707"/>
                  <a:gd name="T34" fmla="*/ 32 w 2118"/>
                  <a:gd name="T35" fmla="*/ 0 h 1707"/>
                  <a:gd name="T36" fmla="*/ 30 w 2118"/>
                  <a:gd name="T37" fmla="*/ 0 h 1707"/>
                  <a:gd name="T38" fmla="*/ 29 w 2118"/>
                  <a:gd name="T39" fmla="*/ 0 h 1707"/>
                  <a:gd name="T40" fmla="*/ 28 w 2118"/>
                  <a:gd name="T41" fmla="*/ 0 h 1707"/>
                  <a:gd name="T42" fmla="*/ 26 w 2118"/>
                  <a:gd name="T43" fmla="*/ 0 h 1707"/>
                  <a:gd name="T44" fmla="*/ 23 w 2118"/>
                  <a:gd name="T45" fmla="*/ 0 h 1707"/>
                  <a:gd name="T46" fmla="*/ 23 w 2118"/>
                  <a:gd name="T47" fmla="*/ 0 h 1707"/>
                  <a:gd name="T48" fmla="*/ 22 w 2118"/>
                  <a:gd name="T49" fmla="*/ 0 h 1707"/>
                  <a:gd name="T50" fmla="*/ 13 w 2118"/>
                  <a:gd name="T51" fmla="*/ 0 h 1707"/>
                  <a:gd name="T52" fmla="*/ 13 w 2118"/>
                  <a:gd name="T53" fmla="*/ 0 h 1707"/>
                  <a:gd name="T54" fmla="*/ 12 w 2118"/>
                  <a:gd name="T55" fmla="*/ 0 h 1707"/>
                  <a:gd name="T56" fmla="*/ 12 w 2118"/>
                  <a:gd name="T57" fmla="*/ 0 h 1707"/>
                  <a:gd name="T58" fmla="*/ 12 w 2118"/>
                  <a:gd name="T59" fmla="*/ 0 h 1707"/>
                  <a:gd name="T60" fmla="*/ 12 w 2118"/>
                  <a:gd name="T61" fmla="*/ 0 h 1707"/>
                  <a:gd name="T62" fmla="*/ 12 w 2118"/>
                  <a:gd name="T63" fmla="*/ 0 h 1707"/>
                  <a:gd name="T64" fmla="*/ 13 w 2118"/>
                  <a:gd name="T65" fmla="*/ 0 h 1707"/>
                  <a:gd name="T66" fmla="*/ 12 w 2118"/>
                  <a:gd name="T67" fmla="*/ 0 h 1707"/>
                  <a:gd name="T68" fmla="*/ 12 w 2118"/>
                  <a:gd name="T69" fmla="*/ 0 h 1707"/>
                  <a:gd name="T70" fmla="*/ 10 w 2118"/>
                  <a:gd name="T71" fmla="*/ 0 h 1707"/>
                  <a:gd name="T72" fmla="*/ 8 w 2118"/>
                  <a:gd name="T73" fmla="*/ 0 h 1707"/>
                  <a:gd name="T74" fmla="*/ 6 w 2118"/>
                  <a:gd name="T75" fmla="*/ 0 h 1707"/>
                  <a:gd name="T76" fmla="*/ 5 w 2118"/>
                  <a:gd name="T77" fmla="*/ 1 h 1707"/>
                  <a:gd name="T78" fmla="*/ 3 w 2118"/>
                  <a:gd name="T79" fmla="*/ 1 h 1707"/>
                  <a:gd name="T80" fmla="*/ 0 w 2118"/>
                  <a:gd name="T81" fmla="*/ 1 h 1707"/>
                  <a:gd name="T82" fmla="*/ 1 w 2118"/>
                  <a:gd name="T83" fmla="*/ 1 h 1707"/>
                  <a:gd name="T84" fmla="*/ 5 w 2118"/>
                  <a:gd name="T85" fmla="*/ 1 h 1707"/>
                  <a:gd name="T86" fmla="*/ 5 w 2118"/>
                  <a:gd name="T87" fmla="*/ 1 h 1707"/>
                  <a:gd name="T88" fmla="*/ 6 w 2118"/>
                  <a:gd name="T89" fmla="*/ 1 h 1707"/>
                  <a:gd name="T90" fmla="*/ 6 w 2118"/>
                  <a:gd name="T91" fmla="*/ 1 h 1707"/>
                  <a:gd name="T92" fmla="*/ 12 w 2118"/>
                  <a:gd name="T93" fmla="*/ 1 h 1707"/>
                  <a:gd name="T94" fmla="*/ 12 w 2118"/>
                  <a:gd name="T95" fmla="*/ 1 h 1707"/>
                  <a:gd name="T96" fmla="*/ 12 w 2118"/>
                  <a:gd name="T97" fmla="*/ 1 h 1707"/>
                  <a:gd name="T98" fmla="*/ 11 w 2118"/>
                  <a:gd name="T99" fmla="*/ 1 h 1707"/>
                  <a:gd name="T100" fmla="*/ 12 w 2118"/>
                  <a:gd name="T101" fmla="*/ 1 h 1707"/>
                  <a:gd name="T102" fmla="*/ 12 w 2118"/>
                  <a:gd name="T103" fmla="*/ 1 h 1707"/>
                  <a:gd name="T104" fmla="*/ 13 w 2118"/>
                  <a:gd name="T105" fmla="*/ 1 h 1707"/>
                  <a:gd name="T106" fmla="*/ 13 w 2118"/>
                  <a:gd name="T107" fmla="*/ 1 h 1707"/>
                  <a:gd name="T108" fmla="*/ 14 w 2118"/>
                  <a:gd name="T109" fmla="*/ 1 h 1707"/>
                  <a:gd name="T110" fmla="*/ 13 w 2118"/>
                  <a:gd name="T111" fmla="*/ 1 h 1707"/>
                  <a:gd name="T112" fmla="*/ 14 w 2118"/>
                  <a:gd name="T113" fmla="*/ 1 h 1707"/>
                  <a:gd name="T114" fmla="*/ 15 w 2118"/>
                  <a:gd name="T115" fmla="*/ 1 h 1707"/>
                  <a:gd name="T116" fmla="*/ 15 w 2118"/>
                  <a:gd name="T117" fmla="*/ 1 h 1707"/>
                  <a:gd name="T118" fmla="*/ 16 w 2118"/>
                  <a:gd name="T119" fmla="*/ 1 h 17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8"/>
                  <a:gd name="T181" fmla="*/ 0 h 1707"/>
                  <a:gd name="T182" fmla="*/ 2118 w 2118"/>
                  <a:gd name="T183" fmla="*/ 1707 h 17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8" h="1707">
                    <a:moveTo>
                      <a:pt x="958" y="1691"/>
                    </a:moveTo>
                    <a:lnTo>
                      <a:pt x="1437" y="1581"/>
                    </a:lnTo>
                    <a:lnTo>
                      <a:pt x="1461" y="1569"/>
                    </a:lnTo>
                    <a:lnTo>
                      <a:pt x="1484" y="1557"/>
                    </a:lnTo>
                    <a:lnTo>
                      <a:pt x="1506" y="1543"/>
                    </a:lnTo>
                    <a:lnTo>
                      <a:pt x="1526" y="1527"/>
                    </a:lnTo>
                    <a:lnTo>
                      <a:pt x="1547" y="1508"/>
                    </a:lnTo>
                    <a:lnTo>
                      <a:pt x="1567" y="1490"/>
                    </a:lnTo>
                    <a:lnTo>
                      <a:pt x="1585" y="1469"/>
                    </a:lnTo>
                    <a:lnTo>
                      <a:pt x="1602" y="1449"/>
                    </a:lnTo>
                    <a:lnTo>
                      <a:pt x="1620" y="1426"/>
                    </a:lnTo>
                    <a:lnTo>
                      <a:pt x="1636" y="1401"/>
                    </a:lnTo>
                    <a:lnTo>
                      <a:pt x="1651" y="1377"/>
                    </a:lnTo>
                    <a:lnTo>
                      <a:pt x="1666" y="1352"/>
                    </a:lnTo>
                    <a:lnTo>
                      <a:pt x="1679" y="1325"/>
                    </a:lnTo>
                    <a:lnTo>
                      <a:pt x="1692" y="1299"/>
                    </a:lnTo>
                    <a:lnTo>
                      <a:pt x="1705" y="1271"/>
                    </a:lnTo>
                    <a:lnTo>
                      <a:pt x="1717" y="1244"/>
                    </a:lnTo>
                    <a:lnTo>
                      <a:pt x="1724" y="1236"/>
                    </a:lnTo>
                    <a:lnTo>
                      <a:pt x="1732" y="1230"/>
                    </a:lnTo>
                    <a:lnTo>
                      <a:pt x="1743" y="1227"/>
                    </a:lnTo>
                    <a:lnTo>
                      <a:pt x="1754" y="1223"/>
                    </a:lnTo>
                    <a:lnTo>
                      <a:pt x="1766" y="1222"/>
                    </a:lnTo>
                    <a:lnTo>
                      <a:pt x="1779" y="1221"/>
                    </a:lnTo>
                    <a:lnTo>
                      <a:pt x="1793" y="1221"/>
                    </a:lnTo>
                    <a:lnTo>
                      <a:pt x="1807" y="1221"/>
                    </a:lnTo>
                    <a:lnTo>
                      <a:pt x="1816" y="1214"/>
                    </a:lnTo>
                    <a:lnTo>
                      <a:pt x="1819" y="1212"/>
                    </a:lnTo>
                    <a:lnTo>
                      <a:pt x="1822" y="1207"/>
                    </a:lnTo>
                    <a:lnTo>
                      <a:pt x="1836" y="1194"/>
                    </a:lnTo>
                    <a:lnTo>
                      <a:pt x="1836" y="1186"/>
                    </a:lnTo>
                    <a:lnTo>
                      <a:pt x="1836" y="1178"/>
                    </a:lnTo>
                    <a:lnTo>
                      <a:pt x="1836" y="1170"/>
                    </a:lnTo>
                    <a:lnTo>
                      <a:pt x="1835" y="1162"/>
                    </a:lnTo>
                    <a:lnTo>
                      <a:pt x="1835" y="1154"/>
                    </a:lnTo>
                    <a:lnTo>
                      <a:pt x="1832" y="1146"/>
                    </a:lnTo>
                    <a:lnTo>
                      <a:pt x="1831" y="1137"/>
                    </a:lnTo>
                    <a:lnTo>
                      <a:pt x="1829" y="1126"/>
                    </a:lnTo>
                    <a:lnTo>
                      <a:pt x="1885" y="1045"/>
                    </a:lnTo>
                    <a:lnTo>
                      <a:pt x="1829" y="934"/>
                    </a:lnTo>
                    <a:lnTo>
                      <a:pt x="1830" y="926"/>
                    </a:lnTo>
                    <a:lnTo>
                      <a:pt x="1831" y="918"/>
                    </a:lnTo>
                    <a:lnTo>
                      <a:pt x="1835" y="911"/>
                    </a:lnTo>
                    <a:lnTo>
                      <a:pt x="1839" y="906"/>
                    </a:lnTo>
                    <a:lnTo>
                      <a:pt x="1846" y="900"/>
                    </a:lnTo>
                    <a:lnTo>
                      <a:pt x="1853" y="895"/>
                    </a:lnTo>
                    <a:lnTo>
                      <a:pt x="1861" y="892"/>
                    </a:lnTo>
                    <a:lnTo>
                      <a:pt x="1870" y="888"/>
                    </a:lnTo>
                    <a:lnTo>
                      <a:pt x="1871" y="878"/>
                    </a:lnTo>
                    <a:lnTo>
                      <a:pt x="1871" y="870"/>
                    </a:lnTo>
                    <a:lnTo>
                      <a:pt x="1869" y="863"/>
                    </a:lnTo>
                    <a:lnTo>
                      <a:pt x="1865" y="856"/>
                    </a:lnTo>
                    <a:lnTo>
                      <a:pt x="1860" y="849"/>
                    </a:lnTo>
                    <a:lnTo>
                      <a:pt x="1855" y="841"/>
                    </a:lnTo>
                    <a:lnTo>
                      <a:pt x="1852" y="831"/>
                    </a:lnTo>
                    <a:lnTo>
                      <a:pt x="1848" y="818"/>
                    </a:lnTo>
                    <a:lnTo>
                      <a:pt x="1857" y="793"/>
                    </a:lnTo>
                    <a:lnTo>
                      <a:pt x="1868" y="772"/>
                    </a:lnTo>
                    <a:lnTo>
                      <a:pt x="1882" y="755"/>
                    </a:lnTo>
                    <a:lnTo>
                      <a:pt x="1900" y="740"/>
                    </a:lnTo>
                    <a:lnTo>
                      <a:pt x="1921" y="726"/>
                    </a:lnTo>
                    <a:lnTo>
                      <a:pt x="1944" y="715"/>
                    </a:lnTo>
                    <a:lnTo>
                      <a:pt x="1969" y="703"/>
                    </a:lnTo>
                    <a:lnTo>
                      <a:pt x="1997" y="692"/>
                    </a:lnTo>
                    <a:lnTo>
                      <a:pt x="1993" y="677"/>
                    </a:lnTo>
                    <a:lnTo>
                      <a:pt x="1990" y="661"/>
                    </a:lnTo>
                    <a:lnTo>
                      <a:pt x="1988" y="645"/>
                    </a:lnTo>
                    <a:lnTo>
                      <a:pt x="1985" y="628"/>
                    </a:lnTo>
                    <a:lnTo>
                      <a:pt x="1984" y="611"/>
                    </a:lnTo>
                    <a:lnTo>
                      <a:pt x="1983" y="594"/>
                    </a:lnTo>
                    <a:lnTo>
                      <a:pt x="1982" y="577"/>
                    </a:lnTo>
                    <a:lnTo>
                      <a:pt x="1982" y="558"/>
                    </a:lnTo>
                    <a:lnTo>
                      <a:pt x="2118" y="385"/>
                    </a:lnTo>
                    <a:lnTo>
                      <a:pt x="1893" y="319"/>
                    </a:lnTo>
                    <a:lnTo>
                      <a:pt x="1874" y="309"/>
                    </a:lnTo>
                    <a:lnTo>
                      <a:pt x="1857" y="293"/>
                    </a:lnTo>
                    <a:lnTo>
                      <a:pt x="1840" y="274"/>
                    </a:lnTo>
                    <a:lnTo>
                      <a:pt x="1825" y="252"/>
                    </a:lnTo>
                    <a:lnTo>
                      <a:pt x="1809" y="230"/>
                    </a:lnTo>
                    <a:lnTo>
                      <a:pt x="1790" y="211"/>
                    </a:lnTo>
                    <a:lnTo>
                      <a:pt x="1768" y="195"/>
                    </a:lnTo>
                    <a:lnTo>
                      <a:pt x="1740" y="183"/>
                    </a:lnTo>
                    <a:lnTo>
                      <a:pt x="1716" y="183"/>
                    </a:lnTo>
                    <a:lnTo>
                      <a:pt x="1692" y="182"/>
                    </a:lnTo>
                    <a:lnTo>
                      <a:pt x="1668" y="176"/>
                    </a:lnTo>
                    <a:lnTo>
                      <a:pt x="1646" y="170"/>
                    </a:lnTo>
                    <a:lnTo>
                      <a:pt x="1624" y="158"/>
                    </a:lnTo>
                    <a:lnTo>
                      <a:pt x="1603" y="144"/>
                    </a:lnTo>
                    <a:lnTo>
                      <a:pt x="1584" y="126"/>
                    </a:lnTo>
                    <a:lnTo>
                      <a:pt x="1568" y="104"/>
                    </a:lnTo>
                    <a:lnTo>
                      <a:pt x="1415" y="111"/>
                    </a:lnTo>
                    <a:lnTo>
                      <a:pt x="1409" y="111"/>
                    </a:lnTo>
                    <a:lnTo>
                      <a:pt x="1403" y="110"/>
                    </a:lnTo>
                    <a:lnTo>
                      <a:pt x="1398" y="107"/>
                    </a:lnTo>
                    <a:lnTo>
                      <a:pt x="1393" y="105"/>
                    </a:lnTo>
                    <a:lnTo>
                      <a:pt x="1387" y="102"/>
                    </a:lnTo>
                    <a:lnTo>
                      <a:pt x="1382" y="98"/>
                    </a:lnTo>
                    <a:lnTo>
                      <a:pt x="1376" y="94"/>
                    </a:lnTo>
                    <a:lnTo>
                      <a:pt x="1370" y="88"/>
                    </a:lnTo>
                    <a:lnTo>
                      <a:pt x="1329" y="0"/>
                    </a:lnTo>
                    <a:lnTo>
                      <a:pt x="1000" y="158"/>
                    </a:lnTo>
                    <a:lnTo>
                      <a:pt x="892" y="104"/>
                    </a:lnTo>
                    <a:lnTo>
                      <a:pt x="812" y="144"/>
                    </a:lnTo>
                    <a:lnTo>
                      <a:pt x="805" y="278"/>
                    </a:lnTo>
                    <a:lnTo>
                      <a:pt x="803" y="299"/>
                    </a:lnTo>
                    <a:lnTo>
                      <a:pt x="796" y="312"/>
                    </a:lnTo>
                    <a:lnTo>
                      <a:pt x="785" y="317"/>
                    </a:lnTo>
                    <a:lnTo>
                      <a:pt x="771" y="317"/>
                    </a:lnTo>
                    <a:lnTo>
                      <a:pt x="756" y="314"/>
                    </a:lnTo>
                    <a:lnTo>
                      <a:pt x="739" y="312"/>
                    </a:lnTo>
                    <a:lnTo>
                      <a:pt x="721" y="313"/>
                    </a:lnTo>
                    <a:lnTo>
                      <a:pt x="704" y="319"/>
                    </a:lnTo>
                    <a:lnTo>
                      <a:pt x="702" y="328"/>
                    </a:lnTo>
                    <a:lnTo>
                      <a:pt x="701" y="337"/>
                    </a:lnTo>
                    <a:lnTo>
                      <a:pt x="699" y="345"/>
                    </a:lnTo>
                    <a:lnTo>
                      <a:pt x="699" y="354"/>
                    </a:lnTo>
                    <a:lnTo>
                      <a:pt x="699" y="363"/>
                    </a:lnTo>
                    <a:lnTo>
                      <a:pt x="701" y="371"/>
                    </a:lnTo>
                    <a:lnTo>
                      <a:pt x="702" y="381"/>
                    </a:lnTo>
                    <a:lnTo>
                      <a:pt x="704" y="391"/>
                    </a:lnTo>
                    <a:lnTo>
                      <a:pt x="706" y="397"/>
                    </a:lnTo>
                    <a:lnTo>
                      <a:pt x="712" y="403"/>
                    </a:lnTo>
                    <a:lnTo>
                      <a:pt x="718" y="408"/>
                    </a:lnTo>
                    <a:lnTo>
                      <a:pt x="725" y="413"/>
                    </a:lnTo>
                    <a:lnTo>
                      <a:pt x="733" y="419"/>
                    </a:lnTo>
                    <a:lnTo>
                      <a:pt x="740" y="425"/>
                    </a:lnTo>
                    <a:lnTo>
                      <a:pt x="748" y="432"/>
                    </a:lnTo>
                    <a:lnTo>
                      <a:pt x="754" y="441"/>
                    </a:lnTo>
                    <a:lnTo>
                      <a:pt x="759" y="458"/>
                    </a:lnTo>
                    <a:lnTo>
                      <a:pt x="763" y="475"/>
                    </a:lnTo>
                    <a:lnTo>
                      <a:pt x="762" y="493"/>
                    </a:lnTo>
                    <a:lnTo>
                      <a:pt x="759" y="510"/>
                    </a:lnTo>
                    <a:lnTo>
                      <a:pt x="755" y="527"/>
                    </a:lnTo>
                    <a:lnTo>
                      <a:pt x="748" y="544"/>
                    </a:lnTo>
                    <a:lnTo>
                      <a:pt x="741" y="562"/>
                    </a:lnTo>
                    <a:lnTo>
                      <a:pt x="733" y="579"/>
                    </a:lnTo>
                    <a:lnTo>
                      <a:pt x="739" y="676"/>
                    </a:lnTo>
                    <a:lnTo>
                      <a:pt x="728" y="703"/>
                    </a:lnTo>
                    <a:lnTo>
                      <a:pt x="713" y="726"/>
                    </a:lnTo>
                    <a:lnTo>
                      <a:pt x="696" y="747"/>
                    </a:lnTo>
                    <a:lnTo>
                      <a:pt x="674" y="764"/>
                    </a:lnTo>
                    <a:lnTo>
                      <a:pt x="650" y="779"/>
                    </a:lnTo>
                    <a:lnTo>
                      <a:pt x="624" y="793"/>
                    </a:lnTo>
                    <a:lnTo>
                      <a:pt x="596" y="806"/>
                    </a:lnTo>
                    <a:lnTo>
                      <a:pt x="566" y="818"/>
                    </a:lnTo>
                    <a:lnTo>
                      <a:pt x="537" y="808"/>
                    </a:lnTo>
                    <a:lnTo>
                      <a:pt x="510" y="802"/>
                    </a:lnTo>
                    <a:lnTo>
                      <a:pt x="483" y="799"/>
                    </a:lnTo>
                    <a:lnTo>
                      <a:pt x="457" y="798"/>
                    </a:lnTo>
                    <a:lnTo>
                      <a:pt x="430" y="800"/>
                    </a:lnTo>
                    <a:lnTo>
                      <a:pt x="405" y="803"/>
                    </a:lnTo>
                    <a:lnTo>
                      <a:pt x="380" y="808"/>
                    </a:lnTo>
                    <a:lnTo>
                      <a:pt x="354" y="814"/>
                    </a:lnTo>
                    <a:lnTo>
                      <a:pt x="329" y="821"/>
                    </a:lnTo>
                    <a:lnTo>
                      <a:pt x="304" y="829"/>
                    </a:lnTo>
                    <a:lnTo>
                      <a:pt x="280" y="835"/>
                    </a:lnTo>
                    <a:lnTo>
                      <a:pt x="254" y="842"/>
                    </a:lnTo>
                    <a:lnTo>
                      <a:pt x="229" y="848"/>
                    </a:lnTo>
                    <a:lnTo>
                      <a:pt x="204" y="853"/>
                    </a:lnTo>
                    <a:lnTo>
                      <a:pt x="178" y="856"/>
                    </a:lnTo>
                    <a:lnTo>
                      <a:pt x="153" y="857"/>
                    </a:lnTo>
                    <a:lnTo>
                      <a:pt x="0" y="1033"/>
                    </a:lnTo>
                    <a:lnTo>
                      <a:pt x="0" y="1036"/>
                    </a:lnTo>
                    <a:lnTo>
                      <a:pt x="0" y="1039"/>
                    </a:lnTo>
                    <a:lnTo>
                      <a:pt x="0" y="1042"/>
                    </a:lnTo>
                    <a:lnTo>
                      <a:pt x="1" y="1047"/>
                    </a:lnTo>
                    <a:lnTo>
                      <a:pt x="1" y="1053"/>
                    </a:lnTo>
                    <a:lnTo>
                      <a:pt x="3" y="1059"/>
                    </a:lnTo>
                    <a:lnTo>
                      <a:pt x="4" y="1064"/>
                    </a:lnTo>
                    <a:lnTo>
                      <a:pt x="6" y="1071"/>
                    </a:lnTo>
                    <a:lnTo>
                      <a:pt x="297" y="1126"/>
                    </a:lnTo>
                    <a:lnTo>
                      <a:pt x="300" y="1133"/>
                    </a:lnTo>
                    <a:lnTo>
                      <a:pt x="303" y="1141"/>
                    </a:lnTo>
                    <a:lnTo>
                      <a:pt x="305" y="1149"/>
                    </a:lnTo>
                    <a:lnTo>
                      <a:pt x="307" y="1158"/>
                    </a:lnTo>
                    <a:lnTo>
                      <a:pt x="311" y="1166"/>
                    </a:lnTo>
                    <a:lnTo>
                      <a:pt x="314" y="1174"/>
                    </a:lnTo>
                    <a:lnTo>
                      <a:pt x="320" y="1181"/>
                    </a:lnTo>
                    <a:lnTo>
                      <a:pt x="327" y="1187"/>
                    </a:lnTo>
                    <a:lnTo>
                      <a:pt x="338" y="1187"/>
                    </a:lnTo>
                    <a:lnTo>
                      <a:pt x="348" y="1184"/>
                    </a:lnTo>
                    <a:lnTo>
                      <a:pt x="354" y="1178"/>
                    </a:lnTo>
                    <a:lnTo>
                      <a:pt x="361" y="1169"/>
                    </a:lnTo>
                    <a:lnTo>
                      <a:pt x="367" y="1160"/>
                    </a:lnTo>
                    <a:lnTo>
                      <a:pt x="374" y="1151"/>
                    </a:lnTo>
                    <a:lnTo>
                      <a:pt x="382" y="1141"/>
                    </a:lnTo>
                    <a:lnTo>
                      <a:pt x="392" y="1133"/>
                    </a:lnTo>
                    <a:lnTo>
                      <a:pt x="698" y="1133"/>
                    </a:lnTo>
                    <a:lnTo>
                      <a:pt x="704" y="1145"/>
                    </a:lnTo>
                    <a:lnTo>
                      <a:pt x="709" y="1159"/>
                    </a:lnTo>
                    <a:lnTo>
                      <a:pt x="710" y="1171"/>
                    </a:lnTo>
                    <a:lnTo>
                      <a:pt x="710" y="1186"/>
                    </a:lnTo>
                    <a:lnTo>
                      <a:pt x="709" y="1201"/>
                    </a:lnTo>
                    <a:lnTo>
                      <a:pt x="706" y="1217"/>
                    </a:lnTo>
                    <a:lnTo>
                      <a:pt x="703" y="1233"/>
                    </a:lnTo>
                    <a:lnTo>
                      <a:pt x="701" y="1250"/>
                    </a:lnTo>
                    <a:lnTo>
                      <a:pt x="697" y="1267"/>
                    </a:lnTo>
                    <a:lnTo>
                      <a:pt x="694" y="1284"/>
                    </a:lnTo>
                    <a:lnTo>
                      <a:pt x="693" y="1301"/>
                    </a:lnTo>
                    <a:lnTo>
                      <a:pt x="691" y="1319"/>
                    </a:lnTo>
                    <a:lnTo>
                      <a:pt x="693" y="1336"/>
                    </a:lnTo>
                    <a:lnTo>
                      <a:pt x="696" y="1353"/>
                    </a:lnTo>
                    <a:lnTo>
                      <a:pt x="701" y="1369"/>
                    </a:lnTo>
                    <a:lnTo>
                      <a:pt x="709" y="1386"/>
                    </a:lnTo>
                    <a:lnTo>
                      <a:pt x="716" y="1398"/>
                    </a:lnTo>
                    <a:lnTo>
                      <a:pt x="725" y="1405"/>
                    </a:lnTo>
                    <a:lnTo>
                      <a:pt x="736" y="1407"/>
                    </a:lnTo>
                    <a:lnTo>
                      <a:pt x="749" y="1407"/>
                    </a:lnTo>
                    <a:lnTo>
                      <a:pt x="763" y="1407"/>
                    </a:lnTo>
                    <a:lnTo>
                      <a:pt x="777" y="1407"/>
                    </a:lnTo>
                    <a:lnTo>
                      <a:pt x="792" y="1409"/>
                    </a:lnTo>
                    <a:lnTo>
                      <a:pt x="805" y="1415"/>
                    </a:lnTo>
                    <a:lnTo>
                      <a:pt x="808" y="1416"/>
                    </a:lnTo>
                    <a:lnTo>
                      <a:pt x="811" y="1417"/>
                    </a:lnTo>
                    <a:lnTo>
                      <a:pt x="813" y="1421"/>
                    </a:lnTo>
                    <a:lnTo>
                      <a:pt x="816" y="1426"/>
                    </a:lnTo>
                    <a:lnTo>
                      <a:pt x="818" y="1431"/>
                    </a:lnTo>
                    <a:lnTo>
                      <a:pt x="821" y="1438"/>
                    </a:lnTo>
                    <a:lnTo>
                      <a:pt x="823" y="1446"/>
                    </a:lnTo>
                    <a:lnTo>
                      <a:pt x="825" y="1454"/>
                    </a:lnTo>
                    <a:lnTo>
                      <a:pt x="785" y="1574"/>
                    </a:lnTo>
                    <a:lnTo>
                      <a:pt x="786" y="1595"/>
                    </a:lnTo>
                    <a:lnTo>
                      <a:pt x="792" y="1614"/>
                    </a:lnTo>
                    <a:lnTo>
                      <a:pt x="798" y="1633"/>
                    </a:lnTo>
                    <a:lnTo>
                      <a:pt x="809" y="1649"/>
                    </a:lnTo>
                    <a:lnTo>
                      <a:pt x="821" y="1662"/>
                    </a:lnTo>
                    <a:lnTo>
                      <a:pt x="835" y="1675"/>
                    </a:lnTo>
                    <a:lnTo>
                      <a:pt x="851" y="1684"/>
                    </a:lnTo>
                    <a:lnTo>
                      <a:pt x="870" y="1691"/>
                    </a:lnTo>
                    <a:lnTo>
                      <a:pt x="875" y="1691"/>
                    </a:lnTo>
                    <a:lnTo>
                      <a:pt x="882" y="1691"/>
                    </a:lnTo>
                    <a:lnTo>
                      <a:pt x="889" y="1692"/>
                    </a:lnTo>
                    <a:lnTo>
                      <a:pt x="897" y="1693"/>
                    </a:lnTo>
                    <a:lnTo>
                      <a:pt x="904" y="1695"/>
                    </a:lnTo>
                    <a:lnTo>
                      <a:pt x="912" y="1698"/>
                    </a:lnTo>
                    <a:lnTo>
                      <a:pt x="920" y="1702"/>
                    </a:lnTo>
                    <a:lnTo>
                      <a:pt x="928" y="1707"/>
                    </a:lnTo>
                    <a:lnTo>
                      <a:pt x="933" y="1705"/>
                    </a:lnTo>
                    <a:lnTo>
                      <a:pt x="943" y="1699"/>
                    </a:lnTo>
                    <a:lnTo>
                      <a:pt x="954" y="1693"/>
                    </a:lnTo>
                    <a:lnTo>
                      <a:pt x="958" y="169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9" name="AutoShape 44"/>
            <p:cNvSpPr>
              <a:spLocks noChangeArrowheads="1"/>
            </p:cNvSpPr>
            <p:nvPr/>
          </p:nvSpPr>
          <p:spPr bwMode="auto">
            <a:xfrm>
              <a:off x="4468" y="2205"/>
              <a:ext cx="1292" cy="953"/>
            </a:xfrm>
            <a:prstGeom prst="wedgeRoundRectCallout">
              <a:avLst>
                <a:gd name="adj1" fmla="val -112083"/>
                <a:gd name="adj2" fmla="val -14421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2011: </a:t>
              </a:r>
              <a:r>
                <a:rPr lang="pt-BR" sz="1800" dirty="0" smtClean="0">
                  <a:solidFill>
                    <a:schemeClr val="bg1"/>
                  </a:solidFill>
                </a:rPr>
                <a:t>3.110.913 </a:t>
              </a:r>
            </a:p>
            <a:p>
              <a:pPr algn="ctr" eaLnBrk="0" hangingPunct="0"/>
              <a:endParaRPr lang="pt-BR" sz="1800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pt-BR" sz="1800" dirty="0" smtClean="0">
                  <a:solidFill>
                    <a:schemeClr val="bg1"/>
                  </a:solidFill>
                </a:rPr>
                <a:t>(46%)</a:t>
              </a:r>
            </a:p>
            <a:p>
              <a:pPr algn="ctr" eaLnBrk="0" hangingPunct="0"/>
              <a:r>
                <a:rPr lang="pt-BR" sz="1800" dirty="0" smtClean="0">
                  <a:solidFill>
                    <a:schemeClr val="bg1"/>
                  </a:solidFill>
                </a:rPr>
                <a:t>BR= 42 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3" grpId="0" animBg="1" autoUpdateAnimBg="0"/>
      <p:bldP spid="26421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 dirty="0" smtClean="0">
                <a:latin typeface="Verdana" pitchFamily="34" charset="0"/>
              </a:rPr>
              <a:t>Percentual de Matrículas por Região</a:t>
            </a:r>
          </a:p>
          <a:p>
            <a:pPr algn="ctr" eaLnBrk="0" hangingPunct="0"/>
            <a:r>
              <a:rPr lang="pt-BR" sz="2800" b="1" dirty="0" smtClean="0">
                <a:latin typeface="Verdana" pitchFamily="34" charset="0"/>
              </a:rPr>
              <a:t>1991-2011</a:t>
            </a:r>
            <a:endParaRPr lang="pt-BR" sz="2800" b="1" dirty="0">
              <a:latin typeface="Verdana" pitchFamily="34" charset="0"/>
            </a:endParaRPr>
          </a:p>
        </p:txBody>
      </p:sp>
      <p:graphicFrame>
        <p:nvGraphicFramePr>
          <p:cNvPr id="248834" name="Object 2"/>
          <p:cNvGraphicFramePr>
            <a:graphicFrameLocks noGrp="1" noChangeAspect="1"/>
          </p:cNvGraphicFramePr>
          <p:nvPr/>
        </p:nvGraphicFramePr>
        <p:xfrm>
          <a:off x="899592" y="764704"/>
          <a:ext cx="7200900" cy="4818063"/>
        </p:xfrm>
        <a:graphic>
          <a:graphicData uri="http://schemas.openxmlformats.org/presentationml/2006/ole">
            <p:oleObj spid="_x0000_s160775" name="Gráfico" r:id="rId3" imgW="60960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836613"/>
          <a:ext cx="8891588" cy="4681537"/>
        </p:xfrm>
        <a:graphic>
          <a:graphicData uri="http://schemas.openxmlformats.org/presentationml/2006/ole">
            <p:oleObj spid="_x0000_s161799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stados com maior crescimento (%) 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 (1991-2011)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836613"/>
          <a:ext cx="8891588" cy="4681537"/>
        </p:xfrm>
        <a:graphic>
          <a:graphicData uri="http://schemas.openxmlformats.org/presentationml/2006/ole">
            <p:oleObj spid="_x0000_s168967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stados com menor crescimento (%) 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 (1991-2011)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980728"/>
          <a:ext cx="8143875" cy="4287838"/>
        </p:xfrm>
        <a:graphic>
          <a:graphicData uri="http://schemas.openxmlformats.org/presentationml/2006/ole">
            <p:oleObj spid="_x0000_s173063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das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Matrículas do Ensino Médio Brasileiro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36096" y="1484784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</a:p>
          <a:p>
            <a:pPr algn="ctr"/>
            <a:r>
              <a:rPr lang="pt-BR" sz="2000" dirty="0" smtClean="0"/>
              <a:t>123%</a:t>
            </a:r>
            <a:endParaRPr lang="pt-BR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3298" grpId="0" bld="category"/>
      <p:bldP spid="18329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475656" y="1844824"/>
            <a:ext cx="5976664" cy="230425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/>
              <a:t>Fontes principais: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Censo da Educação Superior//</a:t>
            </a:r>
            <a:r>
              <a:rPr lang="pt-BR" sz="2000" dirty="0" err="1" smtClean="0"/>
              <a:t>Inep</a:t>
            </a:r>
            <a:endParaRPr lang="pt-BR" sz="2000" dirty="0" smtClean="0"/>
          </a:p>
          <a:p>
            <a:pPr marL="457200" indent="-457200">
              <a:buAutoNum type="arabicPeriod"/>
            </a:pPr>
            <a:r>
              <a:rPr lang="pt-BR" sz="2000" dirty="0" smtClean="0"/>
              <a:t>QSE do </a:t>
            </a:r>
            <a:r>
              <a:rPr lang="pt-BR" sz="2000" dirty="0" err="1" smtClean="0"/>
              <a:t>Enade</a:t>
            </a:r>
            <a:r>
              <a:rPr lang="pt-BR" sz="2000" dirty="0" smtClean="0"/>
              <a:t>/</a:t>
            </a:r>
            <a:r>
              <a:rPr lang="pt-BR" sz="2000" dirty="0" err="1" smtClean="0"/>
              <a:t>Inep</a:t>
            </a:r>
            <a:r>
              <a:rPr lang="pt-BR" sz="2000" dirty="0" smtClean="0"/>
              <a:t>;</a:t>
            </a:r>
          </a:p>
          <a:p>
            <a:pPr marL="457200" indent="-457200">
              <a:buAutoNum type="arabicPeriod"/>
            </a:pPr>
            <a:r>
              <a:rPr lang="pt-BR" sz="2000" dirty="0" smtClean="0"/>
              <a:t>PNAD  E  CENSO/IBGE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980728"/>
          <a:ext cx="8143875" cy="4287838"/>
        </p:xfrm>
        <a:graphic>
          <a:graphicData uri="http://schemas.openxmlformats.org/presentationml/2006/ole">
            <p:oleObj spid="_x0000_s175111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das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Matrículas da Graduação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Brasileira – 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436096" y="1772816"/>
            <a:ext cx="14401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</a:p>
          <a:p>
            <a:pPr algn="ctr"/>
            <a:r>
              <a:rPr lang="pt-BR" sz="2000" dirty="0" smtClean="0"/>
              <a:t>330%</a:t>
            </a:r>
            <a:endParaRPr lang="pt-BR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3298" grpId="0" bld="category"/>
      <p:bldP spid="183299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0" y="980728"/>
          <a:ext cx="8143875" cy="4287838"/>
        </p:xfrm>
        <a:graphic>
          <a:graphicData uri="http://schemas.openxmlformats.org/presentationml/2006/ole">
            <p:oleObj spid="_x0000_s174087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dirty="0">
                <a:solidFill>
                  <a:schemeClr val="bg1"/>
                </a:solidFill>
                <a:latin typeface="Verdana" pitchFamily="34" charset="0"/>
              </a:rPr>
              <a:t>Evolução </a:t>
            </a:r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da população  </a:t>
            </a:r>
          </a:p>
          <a:p>
            <a:pPr algn="ctr" eaLnBrk="0" hangingPunct="0"/>
            <a:r>
              <a:rPr lang="pt-BR" dirty="0" smtClean="0">
                <a:solidFill>
                  <a:schemeClr val="bg1"/>
                </a:solidFill>
                <a:latin typeface="Verdana" pitchFamily="34" charset="0"/>
              </a:rPr>
              <a:t>Brasileira – 1991-2011</a:t>
            </a:r>
            <a:endParaRPr lang="pt-BR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88024" y="1916832"/>
            <a:ext cx="10801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+ 30%</a:t>
            </a:r>
            <a:endParaRPr lang="pt-BR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3298" grpId="0" bld="category"/>
      <p:bldP spid="183299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b="1">
                <a:solidFill>
                  <a:schemeClr val="bg1"/>
                </a:solidFill>
                <a:latin typeface="Arial" charset="0"/>
              </a:rPr>
              <a:t>Matrículas por faixa etária</a:t>
            </a:r>
          </a:p>
        </p:txBody>
      </p:sp>
      <p:graphicFrame>
        <p:nvGraphicFramePr>
          <p:cNvPr id="269316" name="Object 4"/>
          <p:cNvGraphicFramePr>
            <a:graphicFrameLocks noGrp="1" noChangeAspect="1"/>
          </p:cNvGraphicFramePr>
          <p:nvPr>
            <p:ph/>
          </p:nvPr>
        </p:nvGraphicFramePr>
        <p:xfrm>
          <a:off x="1714480" y="571480"/>
          <a:ext cx="7142163" cy="4170363"/>
        </p:xfrm>
        <a:graphic>
          <a:graphicData uri="http://schemas.openxmlformats.org/presentationml/2006/ole">
            <p:oleObj spid="_x0000_s8199" name="Gráfico" r:id="rId3" imgW="8401151" imgH="4905443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27584" y="1556792"/>
          <a:ext cx="7200900" cy="4271963"/>
        </p:xfrm>
        <a:graphic>
          <a:graphicData uri="http://schemas.openxmlformats.org/presentationml/2006/ole">
            <p:oleObj spid="_x0000_s11271" name="Gráfico" r:id="rId3" imgW="8077200" imgH="4791143" progId="MSGraph.Chart.8">
              <p:embed followColorScheme="full"/>
            </p:oleObj>
          </a:graphicData>
        </a:graphic>
      </p:graphicFrame>
      <p:sp>
        <p:nvSpPr>
          <p:cNvPr id="112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 </a:t>
            </a:r>
          </a:p>
        </p:txBody>
      </p:sp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5796136" y="4725144"/>
            <a:ext cx="936749" cy="360363"/>
          </a:xfrm>
          <a:prstGeom prst="ellipse">
            <a:avLst/>
          </a:prstGeom>
          <a:solidFill>
            <a:srgbClr val="BABA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charset="0"/>
              </a:rPr>
              <a:t>30,5%</a:t>
            </a:r>
            <a:endParaRPr lang="en-US" sz="1800" dirty="0">
              <a:latin typeface="Arial" charset="0"/>
            </a:endParaRPr>
          </a:p>
        </p:txBody>
      </p:sp>
      <p:sp>
        <p:nvSpPr>
          <p:cNvPr id="314375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Taxa de Escolarização Bruta - </a:t>
            </a: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2011</a:t>
            </a:r>
            <a:endParaRPr lang="pt-BR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64088" y="3645024"/>
            <a:ext cx="1728788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652120" y="3573016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6.739.689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483768" y="1772816"/>
            <a:ext cx="1728787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22.100.000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4370" grpId="0" bld="categoryEl"/>
      <p:bldP spid="314373" grpId="0" animBg="1"/>
      <p:bldP spid="314375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908050"/>
          <a:ext cx="7200900" cy="4271963"/>
        </p:xfrm>
        <a:graphic>
          <a:graphicData uri="http://schemas.openxmlformats.org/presentationml/2006/ole">
            <p:oleObj spid="_x0000_s9223" name="Gráfico" r:id="rId3" imgW="8077200" imgH="4791143" progId="MSGraph.Chart.8">
              <p:embed followColorScheme="full"/>
            </p:oleObj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 </a:t>
            </a:r>
          </a:p>
        </p:txBody>
      </p:sp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5004048" y="4077072"/>
            <a:ext cx="720725" cy="360363"/>
          </a:xfrm>
          <a:prstGeom prst="ellipse">
            <a:avLst/>
          </a:prstGeom>
          <a:solidFill>
            <a:srgbClr val="BABA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charset="0"/>
              </a:rPr>
              <a:t>17,3%</a:t>
            </a:r>
            <a:endParaRPr lang="en-US" sz="1800" dirty="0">
              <a:latin typeface="Arial" charset="0"/>
            </a:endParaRPr>
          </a:p>
        </p:txBody>
      </p:sp>
      <p:sp>
        <p:nvSpPr>
          <p:cNvPr id="314375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Taxa de Escolarização </a:t>
            </a: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Líquida Estimada</a:t>
            </a:r>
          </a:p>
          <a:p>
            <a:pPr algn="ctr" eaLnBrk="0" hangingPunct="0">
              <a:defRPr/>
            </a:pP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2011</a:t>
            </a:r>
            <a:endParaRPr lang="pt-BR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88024" y="3429000"/>
            <a:ext cx="1728788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32040" y="3356992"/>
            <a:ext cx="1416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/>
              <a:t>3.827.579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763688" y="1196752"/>
            <a:ext cx="1728787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22.100.000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4370" grpId="0" bld="categoryEl"/>
      <p:bldP spid="314373" grpId="0" animBg="1"/>
      <p:bldP spid="314375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37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-1" y="908050"/>
          <a:ext cx="8618969" cy="5113238"/>
        </p:xfrm>
        <a:graphic>
          <a:graphicData uri="http://schemas.openxmlformats.org/presentationml/2006/ole">
            <p:oleObj spid="_x0000_s167943" name="Gráfico" r:id="rId3" imgW="8077200" imgH="4791143" progId="MSGraph.Chart.8">
              <p:embed followColorScheme="full"/>
            </p:oleObj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pt-BR" smtClean="0"/>
              <a:t> </a:t>
            </a:r>
          </a:p>
        </p:txBody>
      </p:sp>
      <p:sp>
        <p:nvSpPr>
          <p:cNvPr id="314373" name="Oval 5"/>
          <p:cNvSpPr>
            <a:spLocks noChangeArrowheads="1"/>
          </p:cNvSpPr>
          <p:nvPr/>
        </p:nvSpPr>
        <p:spPr bwMode="auto">
          <a:xfrm>
            <a:off x="6084168" y="4869160"/>
            <a:ext cx="720725" cy="360363"/>
          </a:xfrm>
          <a:prstGeom prst="ellipse">
            <a:avLst/>
          </a:prstGeom>
          <a:solidFill>
            <a:srgbClr val="BABA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 smtClean="0">
                <a:latin typeface="Arial" charset="0"/>
              </a:rPr>
              <a:t>14,8%</a:t>
            </a:r>
            <a:endParaRPr lang="en-US" sz="1800" dirty="0">
              <a:latin typeface="Arial" charset="0"/>
            </a:endParaRPr>
          </a:p>
        </p:txBody>
      </p:sp>
      <p:sp>
        <p:nvSpPr>
          <p:cNvPr id="314375" name="AutoShap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Taxa de Escolarização Líquida </a:t>
            </a: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(com idade real)</a:t>
            </a:r>
          </a:p>
          <a:p>
            <a:pPr algn="ctr" eaLnBrk="0" hangingPunct="0">
              <a:defRPr/>
            </a:pP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2011</a:t>
            </a:r>
            <a:endParaRPr lang="pt-BR" b="1" dirty="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652120" y="4005064"/>
            <a:ext cx="1728788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5796136" y="3933056"/>
            <a:ext cx="1415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/>
              <a:t>3.283.368</a:t>
            </a:r>
            <a:endParaRPr lang="pt-BR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195736" y="1268760"/>
            <a:ext cx="1728787" cy="288925"/>
          </a:xfrm>
          <a:prstGeom prst="rect">
            <a:avLst/>
          </a:prstGeom>
          <a:solidFill>
            <a:srgbClr val="BABA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22.100.000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4370" grpId="0" bld="categoryEl"/>
      <p:bldP spid="314373" grpId="0" animBg="1"/>
      <p:bldP spid="31437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298" name="Object 2"/>
          <p:cNvGraphicFramePr>
            <a:graphicFrameLocks noGrp="1" noChangeAspect="1"/>
          </p:cNvGraphicFramePr>
          <p:nvPr>
            <p:ph/>
          </p:nvPr>
        </p:nvGraphicFramePr>
        <p:xfrm>
          <a:off x="467544" y="1700808"/>
          <a:ext cx="8143875" cy="4287837"/>
        </p:xfrm>
        <a:graphic>
          <a:graphicData uri="http://schemas.openxmlformats.org/presentationml/2006/ole">
            <p:oleObj spid="_x0000_s4103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18329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>
                <a:solidFill>
                  <a:schemeClr val="bg1"/>
                </a:solidFill>
                <a:latin typeface="Verdana" pitchFamily="34" charset="0"/>
              </a:rPr>
              <a:t>Evolução das Matrículas Totais – 2007-2010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 b="1" dirty="0">
                <a:latin typeface="Verdana" pitchFamily="34" charset="0"/>
              </a:rPr>
              <a:t>Evolu</a:t>
            </a:r>
            <a:r>
              <a:rPr lang="pt-BR" sz="2800" b="1" dirty="0"/>
              <a:t>ç</a:t>
            </a:r>
            <a:r>
              <a:rPr lang="pt-BR" sz="2800" b="1" dirty="0">
                <a:latin typeface="Verdana" pitchFamily="34" charset="0"/>
              </a:rPr>
              <a:t>ão das Matr</a:t>
            </a:r>
            <a:r>
              <a:rPr lang="pt-BR" sz="2800" b="1" dirty="0"/>
              <a:t>í</a:t>
            </a:r>
            <a:r>
              <a:rPr lang="pt-BR" sz="2800" b="1" dirty="0">
                <a:latin typeface="Verdana" pitchFamily="34" charset="0"/>
              </a:rPr>
              <a:t>culas EAD na Gradua</a:t>
            </a:r>
            <a:r>
              <a:rPr lang="pt-BR" sz="2800" b="1" dirty="0"/>
              <a:t>ç</a:t>
            </a:r>
            <a:r>
              <a:rPr lang="pt-BR" sz="2800" b="1" dirty="0">
                <a:latin typeface="Verdana" pitchFamily="34" charset="0"/>
              </a:rPr>
              <a:t>ão</a:t>
            </a:r>
          </a:p>
        </p:txBody>
      </p:sp>
      <p:graphicFrame>
        <p:nvGraphicFramePr>
          <p:cNvPr id="248834" name="Object 2"/>
          <p:cNvGraphicFramePr>
            <a:graphicFrameLocks noGrp="1" noChangeAspect="1"/>
          </p:cNvGraphicFramePr>
          <p:nvPr/>
        </p:nvGraphicFramePr>
        <p:xfrm>
          <a:off x="397102" y="1196752"/>
          <a:ext cx="8279354" cy="5539648"/>
        </p:xfrm>
        <a:graphic>
          <a:graphicData uri="http://schemas.openxmlformats.org/presentationml/2006/ole">
            <p:oleObj spid="_x0000_s6151" name="Gráfico" r:id="rId3" imgW="60960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 autoUpdateAnimBg="0"/>
      <p:bldOleChart spid="248834" grpId="0" bld="category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098" name="Object 2"/>
          <p:cNvGraphicFramePr>
            <a:graphicFrameLocks noGrp="1" noChangeAspect="1"/>
          </p:cNvGraphicFramePr>
          <p:nvPr>
            <p:ph/>
          </p:nvPr>
        </p:nvGraphicFramePr>
        <p:xfrm>
          <a:off x="1143000" y="928688"/>
          <a:ext cx="6929438" cy="4637087"/>
        </p:xfrm>
        <a:graphic>
          <a:graphicData uri="http://schemas.openxmlformats.org/presentationml/2006/ole">
            <p:oleObj spid="_x0000_s7175" name="Gráfico" r:id="rId3" imgW="6096000" imgH="4076700" progId="MSGraph.Chart.8">
              <p:embed followColorScheme="full"/>
            </p:oleObj>
          </a:graphicData>
        </a:graphic>
      </p:graphicFrame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>
                <a:latin typeface="Verdana" pitchFamily="34" charset="0"/>
              </a:rPr>
              <a:t>Evolução Percentual das Matrículas EAD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60098" grpId="0" bld="category"/>
      <p:bldP spid="260099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b="1" dirty="0" smtClean="0">
                <a:solidFill>
                  <a:srgbClr val="A50021"/>
                </a:solidFill>
                <a:latin typeface="Verdana" pitchFamily="34" charset="0"/>
              </a:rPr>
              <a:t>Matrículas </a:t>
            </a:r>
            <a:r>
              <a:rPr lang="pt-BR" b="1" dirty="0">
                <a:solidFill>
                  <a:srgbClr val="A50021"/>
                </a:solidFill>
                <a:latin typeface="Verdana" pitchFamily="34" charset="0"/>
              </a:rPr>
              <a:t>por Tipo de titulação</a:t>
            </a:r>
          </a:p>
        </p:txBody>
      </p:sp>
      <p:graphicFrame>
        <p:nvGraphicFramePr>
          <p:cNvPr id="199885" name="Object 205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900113" y="908050"/>
          <a:ext cx="7135812" cy="4171950"/>
        </p:xfrm>
        <a:graphic>
          <a:graphicData uri="http://schemas.openxmlformats.org/presentationml/2006/ole">
            <p:oleObj spid="_x0000_s166919" name="Gráfico" r:id="rId3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OleChart spid="1998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69FAB6-E64F-45D1-A4DF-A2D3A503A42D}" type="slidenum">
              <a:rPr lang="pt-BR" sz="1400">
                <a:latin typeface="Arial" charset="0"/>
              </a:rPr>
              <a:pPr algn="r"/>
              <a:t>4</a:t>
            </a:fld>
            <a:endParaRPr lang="pt-BR" sz="1400">
              <a:latin typeface="Arial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Arial" charset="0"/>
              </a:rPr>
              <a:t>O PROJETO: Um olhar sobre </a:t>
            </a:r>
            <a:endParaRPr lang="pt-BR" sz="4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52793785"/>
              </p:ext>
            </p:extLst>
          </p:nvPr>
        </p:nvGraphicFramePr>
        <p:xfrm>
          <a:off x="611560" y="1268760"/>
          <a:ext cx="7846640" cy="497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3" grpId="0" autoUpdateAnimBg="0"/>
      <p:bldGraphic spid="1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87624" y="980728"/>
          <a:ext cx="6624737" cy="5400600"/>
        </p:xfrm>
        <a:graphic>
          <a:graphicData uri="http://schemas.openxmlformats.org/drawingml/2006/table">
            <a:tbl>
              <a:tblPr/>
              <a:tblGrid>
                <a:gridCol w="544202"/>
                <a:gridCol w="1780708"/>
                <a:gridCol w="595899"/>
                <a:gridCol w="1881305"/>
                <a:gridCol w="693701"/>
                <a:gridCol w="1128922"/>
              </a:tblGrid>
              <a:tr h="4154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MATRICULADOS FEMININO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MATRICULADOS MASCULINO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833.949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731.107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1.565.056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1992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822.961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712.827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1.535.788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865.803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728.865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1.594.668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907.677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753.357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1.661.034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959.620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800.083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1.759.703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1.015.900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852.629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1.868.529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1.070.239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875.376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1.945.615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1.170.028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955.930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2.125.958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1999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1.318.393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1.051.552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2.369.945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1.516.718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1.179.209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2.695.927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1.710.377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1.325.736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3.036.113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2002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2.003.785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1.516.842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3.520.627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2.239.420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1.697.513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3.936.933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2.397.640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1.825.704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4.223.344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2.575.631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1.992.167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4.567.798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2.756.896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2.126.956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4.883.852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2.947.757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2.302.390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5.250.147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3.246.476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2.561.541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5.808.017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2009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3.400.800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2.553.221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5.954.021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2010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3.637.894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2.741.405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6.379.299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3.837.088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latin typeface="Calibri"/>
                          <a:ea typeface="Times New Roman"/>
                          <a:cs typeface="Times New Roman"/>
                        </a:rPr>
                        <a:t>2.902.601</a:t>
                      </a:r>
                      <a:endParaRPr lang="pt-BR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6.739.689</a:t>
                      </a:r>
                      <a:endParaRPr lang="pt-BR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682" marR="416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dirty="0" smtClean="0"/>
              <a:t>Representação percentual de homens e mulheres na graduação</a:t>
            </a:r>
          </a:p>
          <a:p>
            <a:pPr algn="ctr"/>
            <a:r>
              <a:rPr lang="pt-BR" dirty="0" smtClean="0"/>
              <a:t>(1991-2011)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1481138" y="928688"/>
          <a:ext cx="5572125" cy="4179887"/>
        </p:xfrm>
        <a:graphic>
          <a:graphicData uri="http://schemas.openxmlformats.org/presentationml/2006/ole">
            <p:oleObj spid="_x0000_s257031" name="Slide" r:id="rId3" imgW="3849669" imgH="2886462" progId="PowerPoint.Slide.12">
              <p:embed/>
            </p:oleObj>
          </a:graphicData>
        </a:graphic>
      </p:graphicFrame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Concluintes por grande área 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1991 e 2011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050" name="Object 2"/>
          <p:cNvGraphicFramePr>
            <a:graphicFrameLocks noChangeAspect="1"/>
          </p:cNvGraphicFramePr>
          <p:nvPr/>
        </p:nvGraphicFramePr>
        <p:xfrm>
          <a:off x="1763688" y="980728"/>
          <a:ext cx="4896544" cy="5682568"/>
        </p:xfrm>
        <a:graphic>
          <a:graphicData uri="http://schemas.openxmlformats.org/presentationml/2006/ole">
            <p:oleObj spid="_x0000_s258055" name="Planilha" r:id="rId3" imgW="3619567" imgH="4200457" progId="Excel.Sheet.12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dirty="0" smtClean="0"/>
              <a:t>Ingressantes e Concluintes na Graduação</a:t>
            </a:r>
          </a:p>
          <a:p>
            <a:pPr algn="ctr"/>
            <a:r>
              <a:rPr lang="pt-BR" dirty="0" smtClean="0"/>
              <a:t>(1991-2011)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000125" y="1000124"/>
            <a:ext cx="7010400" cy="444509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 dirty="0" smtClean="0"/>
              <a:t>Perfil </a:t>
            </a:r>
            <a:r>
              <a:rPr lang="pt-BR" sz="2800" b="1" dirty="0" err="1" smtClean="0"/>
              <a:t>Sócioeconômico</a:t>
            </a:r>
            <a:endParaRPr lang="pt-BR" sz="2800" b="1" dirty="0" smtClean="0"/>
          </a:p>
          <a:p>
            <a:pPr algn="ctr"/>
            <a:r>
              <a:rPr lang="pt-BR" sz="2800" b="1" dirty="0" smtClean="0"/>
              <a:t>do Estudante de Graduação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0102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2857488" y="2357430"/>
            <a:ext cx="3429024" cy="2436872"/>
          </a:xfrm>
          <a:prstGeom prst="ellipse">
            <a:avLst/>
          </a:prstGeom>
          <a:solidFill>
            <a:srgbClr val="A50021"/>
          </a:solidFill>
          <a:ln>
            <a:solidFill>
              <a:srgbClr val="A5002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Período:</a:t>
            </a:r>
          </a:p>
          <a:p>
            <a:pPr algn="ctr"/>
            <a:r>
              <a:rPr lang="pt-BR" dirty="0" smtClean="0"/>
              <a:t>2004-2009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082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69FAB6-E64F-45D1-A4DF-A2D3A503A42D}" type="slidenum">
              <a:rPr lang="pt-BR" sz="1400">
                <a:latin typeface="Arial" charset="0"/>
              </a:rPr>
              <a:pPr algn="r"/>
              <a:t>45</a:t>
            </a:fld>
            <a:endParaRPr lang="pt-BR" sz="1400">
              <a:latin typeface="Arial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Arial" charset="0"/>
              </a:rPr>
              <a:t>Um olhar sobre </a:t>
            </a:r>
            <a:endParaRPr lang="pt-BR" sz="4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4294967295"/>
          </p:nvPr>
        </p:nvGraphicFramePr>
        <p:xfrm>
          <a:off x="0" y="941388"/>
          <a:ext cx="8858250" cy="520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230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3" grpId="0" autoUpdateAnimBg="0"/>
      <p:bldGraphic spid="12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500166" y="1785926"/>
            <a:ext cx="6408712" cy="2304256"/>
          </a:xfrm>
          <a:prstGeom prst="ellipse">
            <a:avLst/>
          </a:prstGeom>
          <a:solidFill>
            <a:srgbClr val="A5002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Número de áreas analisadas: 47</a:t>
            </a:r>
          </a:p>
        </p:txBody>
      </p:sp>
    </p:spTree>
    <p:extLst>
      <p:ext uri="{BB962C8B-B14F-4D97-AF65-F5344CB8AC3E}">
        <p14:creationId xmlns:p14="http://schemas.microsoft.com/office/powerpoint/2010/main" xmlns="" val="2891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 Renda familiar no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campus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 na sociedade - até 3 mínimos</a:t>
            </a:r>
            <a:endParaRPr lang="pt-BR" sz="2400" dirty="0" smtClean="0">
              <a:cs typeface="Times New Roman" pitchFamily="18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z="1200" smtClean="0"/>
              <a:t> </a:t>
            </a:r>
          </a:p>
        </p:txBody>
      </p:sp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900113" y="549275"/>
          <a:ext cx="7416800" cy="4948238"/>
        </p:xfrm>
        <a:graphic>
          <a:graphicData uri="http://schemas.openxmlformats.org/presentationml/2006/ole">
            <p:oleObj spid="_x0000_s319492" name="Gráfico" r:id="rId3" imgW="6096000" imgH="4067085" progId="MSGraph.Chart.8">
              <p:embed followColorScheme="full"/>
            </p:oleObj>
          </a:graphicData>
        </a:graphic>
      </p:graphicFrame>
      <p:sp>
        <p:nvSpPr>
          <p:cNvPr id="271365" name="Oval 5"/>
          <p:cNvSpPr>
            <a:spLocks noChangeArrowheads="1"/>
          </p:cNvSpPr>
          <p:nvPr/>
        </p:nvSpPr>
        <p:spPr bwMode="auto">
          <a:xfrm>
            <a:off x="3347864" y="2780928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23</a:t>
            </a:r>
            <a:r>
              <a:rPr lang="pt-BR" sz="2400" dirty="0" smtClean="0"/>
              <a:t>%</a:t>
            </a:r>
            <a:endParaRPr lang="pt-BR" sz="2400" dirty="0"/>
          </a:p>
        </p:txBody>
      </p:sp>
      <p:sp>
        <p:nvSpPr>
          <p:cNvPr id="271366" name="Oval 6"/>
          <p:cNvSpPr>
            <a:spLocks noChangeArrowheads="1"/>
          </p:cNvSpPr>
          <p:nvPr/>
        </p:nvSpPr>
        <p:spPr bwMode="auto">
          <a:xfrm>
            <a:off x="4355976" y="2060848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/>
              <a:t>34</a:t>
            </a:r>
            <a:r>
              <a:rPr lang="pt-BR" sz="2400" dirty="0" smtClean="0"/>
              <a:t>%</a:t>
            </a:r>
            <a:endParaRPr lang="pt-BR" sz="2400" dirty="0"/>
          </a:p>
        </p:txBody>
      </p:sp>
      <p:sp>
        <p:nvSpPr>
          <p:cNvPr id="271367" name="Oval 7"/>
          <p:cNvSpPr>
            <a:spLocks noChangeArrowheads="1"/>
          </p:cNvSpPr>
          <p:nvPr/>
        </p:nvSpPr>
        <p:spPr bwMode="auto">
          <a:xfrm>
            <a:off x="2411760" y="908720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 smtClean="0"/>
              <a:t>52%</a:t>
            </a:r>
            <a:endParaRPr lang="pt-BR" sz="24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2357422" y="2571744"/>
            <a:ext cx="2374792" cy="17742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6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nimBg="1" autoUpdateAnimBg="0"/>
      <p:bldP spid="271362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 Renda familiar no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campus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 na sociedade - até 3 mínimos</a:t>
            </a:r>
            <a:endParaRPr lang="pt-BR" sz="2400" dirty="0" smtClean="0">
              <a:cs typeface="Times New Roman" pitchFamily="18" charset="0"/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z="1200" smtClean="0"/>
              <a:t> </a:t>
            </a:r>
          </a:p>
        </p:txBody>
      </p:sp>
      <p:graphicFrame>
        <p:nvGraphicFramePr>
          <p:cNvPr id="271363" name="Object 3"/>
          <p:cNvGraphicFramePr>
            <a:graphicFrameLocks noChangeAspect="1"/>
          </p:cNvGraphicFramePr>
          <p:nvPr/>
        </p:nvGraphicFramePr>
        <p:xfrm>
          <a:off x="899592" y="692696"/>
          <a:ext cx="7416800" cy="4948238"/>
        </p:xfrm>
        <a:graphic>
          <a:graphicData uri="http://schemas.openxmlformats.org/presentationml/2006/ole">
            <p:oleObj spid="_x0000_s320516" name="Gráfico" r:id="rId3" imgW="6096000" imgH="4067085" progId="MSGraph.Chart.8">
              <p:embed followColorScheme="full"/>
            </p:oleObj>
          </a:graphicData>
        </a:graphic>
      </p:graphicFrame>
      <p:sp>
        <p:nvSpPr>
          <p:cNvPr id="271365" name="Oval 5"/>
          <p:cNvSpPr>
            <a:spLocks noChangeArrowheads="1"/>
          </p:cNvSpPr>
          <p:nvPr/>
        </p:nvSpPr>
        <p:spPr bwMode="auto">
          <a:xfrm>
            <a:off x="3428992" y="2143116"/>
            <a:ext cx="762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 smtClean="0"/>
              <a:t>30%</a:t>
            </a:r>
            <a:endParaRPr lang="pt-BR" sz="2400" dirty="0"/>
          </a:p>
        </p:txBody>
      </p:sp>
      <p:sp>
        <p:nvSpPr>
          <p:cNvPr id="271366" name="Oval 6"/>
          <p:cNvSpPr>
            <a:spLocks noChangeArrowheads="1"/>
          </p:cNvSpPr>
          <p:nvPr/>
        </p:nvSpPr>
        <p:spPr bwMode="auto">
          <a:xfrm>
            <a:off x="4429124" y="2500306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 smtClean="0"/>
              <a:t>26%</a:t>
            </a:r>
            <a:endParaRPr lang="pt-BR" sz="2400" dirty="0"/>
          </a:p>
        </p:txBody>
      </p:sp>
      <p:sp>
        <p:nvSpPr>
          <p:cNvPr id="271367" name="Oval 7"/>
          <p:cNvSpPr>
            <a:spLocks noChangeArrowheads="1"/>
          </p:cNvSpPr>
          <p:nvPr/>
        </p:nvSpPr>
        <p:spPr bwMode="auto">
          <a:xfrm>
            <a:off x="2500298" y="714356"/>
            <a:ext cx="685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 dirty="0" smtClean="0"/>
              <a:t>50%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9932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 Renda familiar no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campus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 na sociedade – mais de 10 mínimos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1540" name="Gráfico" r:id="rId3" imgW="6096000" imgH="4067085" progId="MSGraph.Chart.8">
              <p:embed followColorScheme="full"/>
            </p:oleObj>
          </a:graphicData>
        </a:graphic>
      </p:graphicFrame>
      <p:sp>
        <p:nvSpPr>
          <p:cNvPr id="272389" name="Oval 5"/>
          <p:cNvSpPr>
            <a:spLocks noChangeArrowheads="1"/>
          </p:cNvSpPr>
          <p:nvPr/>
        </p:nvSpPr>
        <p:spPr bwMode="auto">
          <a:xfrm>
            <a:off x="4139952" y="1772816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dirty="0" smtClean="0"/>
              <a:t>21%</a:t>
            </a:r>
            <a:endParaRPr lang="pt-BR" sz="1800" dirty="0"/>
          </a:p>
        </p:txBody>
      </p:sp>
      <p:sp>
        <p:nvSpPr>
          <p:cNvPr id="272390" name="Oval 6"/>
          <p:cNvSpPr>
            <a:spLocks noChangeArrowheads="1"/>
          </p:cNvSpPr>
          <p:nvPr/>
        </p:nvSpPr>
        <p:spPr bwMode="auto">
          <a:xfrm>
            <a:off x="3347864" y="1124744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dirty="0" smtClean="0"/>
              <a:t>28%</a:t>
            </a:r>
            <a:endParaRPr lang="pt-BR" sz="1800" dirty="0"/>
          </a:p>
        </p:txBody>
      </p:sp>
      <p:sp>
        <p:nvSpPr>
          <p:cNvPr id="272391" name="Oval 7"/>
          <p:cNvSpPr>
            <a:spLocks noChangeArrowheads="1"/>
          </p:cNvSpPr>
          <p:nvPr/>
        </p:nvSpPr>
        <p:spPr bwMode="auto">
          <a:xfrm>
            <a:off x="2411760" y="3212976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dirty="0" smtClean="0"/>
              <a:t>7%</a:t>
            </a:r>
            <a:endParaRPr lang="pt-BR" sz="1800" dirty="0"/>
          </a:p>
        </p:txBody>
      </p:sp>
      <p:cxnSp>
        <p:nvCxnSpPr>
          <p:cNvPr id="9" name="Conector reto 8"/>
          <p:cNvCxnSpPr/>
          <p:nvPr/>
        </p:nvCxnSpPr>
        <p:spPr>
          <a:xfrm rot="5400000" flipH="1" flipV="1">
            <a:off x="3805115" y="2695687"/>
            <a:ext cx="31624" cy="221263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13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9" grpId="0" animBg="1" autoUpdateAnimBg="0"/>
      <p:bldP spid="272390" grpId="0" animBg="1" autoUpdateAnimBg="0"/>
      <p:bldP spid="27239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Número de Slide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69FAB6-E64F-45D1-A4DF-A2D3A503A42D}" type="slidenum">
              <a:rPr lang="pt-BR" sz="1400">
                <a:latin typeface="Arial" charset="0"/>
              </a:rPr>
              <a:pPr algn="r"/>
              <a:t>5</a:t>
            </a:fld>
            <a:endParaRPr lang="pt-BR" sz="1400">
              <a:latin typeface="Arial" charset="0"/>
            </a:endParaRPr>
          </a:p>
        </p:txBody>
      </p:sp>
      <p:sp>
        <p:nvSpPr>
          <p:cNvPr id="291853" name="Rectangle 13"/>
          <p:cNvSpPr>
            <a:spLocks noChangeArrowheads="1"/>
          </p:cNvSpPr>
          <p:nvPr/>
        </p:nvSpPr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latin typeface="Arial" charset="0"/>
              </a:rPr>
              <a:t>Um olhar por </a:t>
            </a:r>
            <a:r>
              <a:rPr lang="pt-BR" sz="4400" b="1" dirty="0" err="1" smtClean="0">
                <a:solidFill>
                  <a:schemeClr val="bg1"/>
                </a:solidFill>
                <a:latin typeface="Arial" charset="0"/>
              </a:rPr>
              <a:t>B.U.R.A.C.O.S.</a:t>
            </a:r>
            <a:endParaRPr lang="pt-BR" sz="4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4294967295"/>
          </p:nvPr>
        </p:nvGraphicFramePr>
        <p:xfrm>
          <a:off x="0" y="941388"/>
          <a:ext cx="7143750" cy="414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18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3" grpId="0" autoUpdateAnimBg="0"/>
      <p:bldGraphic spid="12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 Renda familiar em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selecionados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mais de 10 mínimos (%) – 2º. Ciclo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2564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397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 Renda familiar em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selecionados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mais de 10 mínimos (%) – 2º. Ciclo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3588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076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 -Renda familiar em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selecionados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mais de 10 mínimos (%) – 2º. Ciclo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4612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909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A cor do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campus - 1º ciclo </a:t>
            </a:r>
            <a:endParaRPr lang="pt-BR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6484" name="Object 4"/>
          <p:cNvGraphicFramePr>
            <a:graphicFrameLocks noChangeAspect="1"/>
          </p:cNvGraphicFramePr>
          <p:nvPr/>
        </p:nvGraphicFramePr>
        <p:xfrm>
          <a:off x="971600" y="1124744"/>
          <a:ext cx="7369724" cy="4104456"/>
        </p:xfrm>
        <a:graphic>
          <a:graphicData uri="http://schemas.openxmlformats.org/presentationml/2006/ole">
            <p:oleObj spid="_x0000_s325636" name="Gráfico" r:id="rId3" imgW="6096000" imgH="4067085" progId="MSGraph.Chart.8">
              <p:embed followColorScheme="full"/>
            </p:oleObj>
          </a:graphicData>
        </a:graphic>
      </p:graphicFrame>
      <p:sp>
        <p:nvSpPr>
          <p:cNvPr id="276485" name="Oval 5"/>
          <p:cNvSpPr>
            <a:spLocks noChangeArrowheads="1"/>
          </p:cNvSpPr>
          <p:nvPr/>
        </p:nvSpPr>
        <p:spPr bwMode="auto">
          <a:xfrm>
            <a:off x="2411760" y="3501008"/>
            <a:ext cx="936625" cy="6477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dirty="0" smtClean="0">
                <a:latin typeface="Arial Black" pitchFamily="34" charset="0"/>
              </a:rPr>
              <a:t>48</a:t>
            </a:r>
            <a:endParaRPr lang="pt-BR" sz="1800" dirty="0">
              <a:latin typeface="Arial Black" pitchFamily="34" charset="0"/>
            </a:endParaRPr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3419872" y="1196752"/>
            <a:ext cx="762000" cy="584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</a:rPr>
              <a:t>67</a:t>
            </a:r>
            <a:endParaRPr lang="pt-BR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4283968" y="836712"/>
            <a:ext cx="901700" cy="6048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800" dirty="0" smtClean="0">
                <a:solidFill>
                  <a:schemeClr val="bg1"/>
                </a:solidFill>
                <a:latin typeface="Arial Black" pitchFamily="34" charset="0"/>
              </a:rPr>
              <a:t>70</a:t>
            </a:r>
            <a:endParaRPr lang="pt-BR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 animBg="1" autoUpdateAnimBg="0"/>
      <p:bldP spid="276482" grpId="0" build="p" autoUpdateAnimBg="0"/>
      <p:bldP spid="276485" grpId="0" animBg="1" autoUpdateAnimBg="0"/>
      <p:bldP spid="276486" grpId="0" animBg="1" autoUpdateAnimBg="0"/>
      <p:bldP spid="276487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Cor em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selecionados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Brancos (%) – 2º ciclo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6660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 rot="10800000">
            <a:off x="2571736" y="2143116"/>
            <a:ext cx="3857652" cy="1588"/>
          </a:xfrm>
          <a:prstGeom prst="line">
            <a:avLst/>
          </a:pr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02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Cor em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selecionados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Pretos (%) – 2º ciclo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28708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214546" y="2214554"/>
            <a:ext cx="4643470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59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A Cor do campus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Pretos (%) – 1º e 2º ciclos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928662" y="1071546"/>
          <a:ext cx="7138255" cy="3960440"/>
        </p:xfrm>
        <a:graphic>
          <a:graphicData uri="http://schemas.openxmlformats.org/presentationml/2006/ole">
            <p:oleObj spid="_x0000_s329732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786050" y="2143116"/>
            <a:ext cx="350046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81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A Cor do campus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Pardos (%) – 1º e 2º ciclos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30756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928926" y="2714620"/>
            <a:ext cx="3357586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74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971600" y="908723"/>
          <a:ext cx="7128793" cy="4324512"/>
        </p:xfrm>
        <a:graphic>
          <a:graphicData uri="http://schemas.openxmlformats.org/drawingml/2006/table">
            <a:tbl>
              <a:tblPr/>
              <a:tblGrid>
                <a:gridCol w="2979622"/>
                <a:gridCol w="1421064"/>
                <a:gridCol w="1421064"/>
                <a:gridCol w="1307043"/>
              </a:tblGrid>
              <a:tr h="386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CURSOS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Branco - 1º ciclo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Branco - 2º ciclo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diferença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AGRONOMIA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43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ARQUITETURA E URBANISMO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BIOMEDICINA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DESIGN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II)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III)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IV)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V)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VI)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7436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ENGENHARIA (GRUPO VII)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-7%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FARMÁCIA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MEDICINA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MEDICINA VETERINÁRIA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NUTRIÇÃO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-6%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397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ODONTOLOGIA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-6%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3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  <a:ln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II - Os Cursos mais brancos</a:t>
            </a:r>
            <a:endParaRPr kumimoji="0" lang="pt-BR" sz="2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6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1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  <a:ln/>
        </p:spPr>
        <p:txBody>
          <a:bodyPr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 - Os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Cursos menos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brancos (%)</a:t>
            </a:r>
            <a:endParaRPr lang="pt-BR" sz="28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D. Ristoff</a:t>
            </a: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51B5-83F4-4367-ADFE-65E52D8B7DFC}" type="slidenum">
              <a:rPr lang="pt-BR"/>
              <a:pPr/>
              <a:t>59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71600" y="908720"/>
          <a:ext cx="7128792" cy="4248471"/>
        </p:xfrm>
        <a:graphic>
          <a:graphicData uri="http://schemas.openxmlformats.org/drawingml/2006/table">
            <a:tbl>
              <a:tblPr/>
              <a:tblGrid>
                <a:gridCol w="2560776"/>
                <a:gridCol w="1665982"/>
                <a:gridCol w="1451017"/>
                <a:gridCol w="1451017"/>
              </a:tblGrid>
              <a:tr h="478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 CURSOS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Branco - 1º ciclo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Branco - 2º ciclo 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diferença</a:t>
                      </a:r>
                      <a:endParaRPr lang="pt-B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Arquivologia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Biblioteconomia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CIÊNCIAS SOCIAIS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FILOSOFIA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FISICA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-6%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GEOGRAFIA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HISTORIA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LETRAS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MÚSICA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-9%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MATEMATICA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PEDAGOGIA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-2%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Secretariado Executivo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99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SERVIÇO SOCIAL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55%</a:t>
                      </a:r>
                      <a:endParaRPr lang="pt-BR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-4%</a:t>
                      </a:r>
                      <a:endParaRPr lang="pt-BR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66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475656" y="1844824"/>
            <a:ext cx="6408712" cy="230425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 smtClean="0"/>
              <a:t>Eixos principal: Expansão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III- Pai com Escolaridade Superior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 </a:t>
            </a:r>
            <a:b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em cursos selecionados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714348" y="1071546"/>
          <a:ext cx="7886700" cy="4376737"/>
        </p:xfrm>
        <a:graphic>
          <a:graphicData uri="http://schemas.openxmlformats.org/presentationml/2006/ole">
            <p:oleObj spid="_x0000_s352258" name="Gráfico" r:id="rId3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III- Pai com Ensino Fundamental ou sem escolaridade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 - cursos selecionados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484266" y="1000108"/>
          <a:ext cx="8659734" cy="4804586"/>
        </p:xfrm>
        <a:graphic>
          <a:graphicData uri="http://schemas.openxmlformats.org/presentationml/2006/ole">
            <p:oleObj spid="_x0000_s353282" name="Gráfico" r:id="rId3" imgW="6096000" imgH="4067243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3143240" y="1714488"/>
            <a:ext cx="40005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13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IV - Aluno trabalhador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 no campus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33828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149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IV - Aluno trabalhador 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 em cursos selecionados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34852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976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IV - Aluno trabalhador </a:t>
            </a: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35876" name="Gráfico" r:id="rId3" imgW="6096000" imgH="4067085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200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400" b="1" dirty="0" smtClean="0">
                <a:solidFill>
                  <a:srgbClr val="A50021"/>
                </a:solidFill>
                <a:latin typeface="Verdana" pitchFamily="34" charset="0"/>
              </a:rPr>
              <a:t>V - Onde </a:t>
            </a:r>
            <a:r>
              <a:rPr lang="pt-BR" sz="2400" b="1" dirty="0">
                <a:solidFill>
                  <a:srgbClr val="A50021"/>
                </a:solidFill>
                <a:latin typeface="Verdana" pitchFamily="34" charset="0"/>
              </a:rPr>
              <a:t>cursou o ensino Médio (%)</a:t>
            </a:r>
          </a:p>
        </p:txBody>
      </p:sp>
      <p:graphicFrame>
        <p:nvGraphicFramePr>
          <p:cNvPr id="283651" name="Object 3"/>
          <p:cNvGraphicFramePr>
            <a:graphicFrameLocks noChangeAspect="1"/>
          </p:cNvGraphicFramePr>
          <p:nvPr/>
        </p:nvGraphicFramePr>
        <p:xfrm>
          <a:off x="899592" y="908720"/>
          <a:ext cx="7252702" cy="4176464"/>
        </p:xfrm>
        <a:graphic>
          <a:graphicData uri="http://schemas.openxmlformats.org/presentationml/2006/ole">
            <p:oleObj spid="_x0000_s336900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5" name="Conector reto 4"/>
          <p:cNvCxnSpPr/>
          <p:nvPr/>
        </p:nvCxnSpPr>
        <p:spPr>
          <a:xfrm rot="10800000">
            <a:off x="3286116" y="2786058"/>
            <a:ext cx="207170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32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AutoShap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oundRect">
            <a:avLst>
              <a:gd name="adj" fmla="val 21667"/>
            </a:avLst>
          </a:prstGeom>
          <a:solidFill>
            <a:srgbClr val="A50021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 - Origem escolar dos estudantes </a:t>
            </a:r>
            <a:b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(%) em cursos selecionados</a:t>
            </a:r>
            <a:endParaRPr lang="pt-BR" sz="2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BR" smtClean="0"/>
              <a:t>  </a:t>
            </a:r>
          </a:p>
        </p:txBody>
      </p:sp>
      <p:graphicFrame>
        <p:nvGraphicFramePr>
          <p:cNvPr id="272388" name="Object 4"/>
          <p:cNvGraphicFramePr>
            <a:graphicFrameLocks noChangeAspect="1"/>
          </p:cNvGraphicFramePr>
          <p:nvPr/>
        </p:nvGraphicFramePr>
        <p:xfrm>
          <a:off x="899592" y="1124744"/>
          <a:ext cx="7138255" cy="3960440"/>
        </p:xfrm>
        <a:graphic>
          <a:graphicData uri="http://schemas.openxmlformats.org/presentationml/2006/ole">
            <p:oleObj spid="_x0000_s337924" name="Gráfico" r:id="rId3" imgW="6096000" imgH="4067085" progId="MSGraph.Chart.8">
              <p:embed followColorScheme="full"/>
            </p:oleObj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285984" y="2500306"/>
            <a:ext cx="46434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2214546" y="1714488"/>
            <a:ext cx="464347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88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7" grpId="0" animBg="1" autoUpdateAnimBg="0"/>
      <p:bldP spid="272386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Group 1"/>
          <p:cNvGraphicFramePr>
            <a:graphicFrameLocks noGrp="1"/>
          </p:cNvGraphicFramePr>
          <p:nvPr/>
        </p:nvGraphicFramePr>
        <p:xfrm>
          <a:off x="928662" y="928671"/>
          <a:ext cx="7143800" cy="4654710"/>
        </p:xfrm>
        <a:graphic>
          <a:graphicData uri="http://schemas.openxmlformats.org/drawingml/2006/table">
            <a:tbl>
              <a:tblPr/>
              <a:tblGrid>
                <a:gridCol w="2840524"/>
                <a:gridCol w="2359570"/>
                <a:gridCol w="1943706"/>
              </a:tblGrid>
              <a:tr h="84470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CURSOS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Todo em escola pública                              1º Ciclo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Todo em escola pública                     2º Ciclo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PEDAGOGIA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71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77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MATEMATICA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72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77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LETRAS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69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73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GEOGRAFIA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72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Secretariado Executivo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69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71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58550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CIÊNCIAS CONTÁBEIS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67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Arial" pitchFamily="34" charset="0"/>
                        </a:rPr>
                        <a:t>71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  <a:sym typeface="Helvetica" charset="0"/>
                      </a:endParaRP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A5002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400" b="1" dirty="0" smtClean="0">
                <a:solidFill>
                  <a:srgbClr val="A50021"/>
                </a:solidFill>
                <a:latin typeface="Verdana" pitchFamily="34" charset="0"/>
              </a:rPr>
              <a:t>V - Onde </a:t>
            </a:r>
            <a:r>
              <a:rPr lang="pt-BR" sz="2400" b="1" dirty="0">
                <a:solidFill>
                  <a:srgbClr val="A50021"/>
                </a:solidFill>
                <a:latin typeface="Verdana" pitchFamily="34" charset="0"/>
              </a:rPr>
              <a:t>cursou o ensino Médio (%)</a:t>
            </a:r>
          </a:p>
        </p:txBody>
      </p:sp>
    </p:spTree>
    <p:extLst>
      <p:ext uri="{BB962C8B-B14F-4D97-AF65-F5344CB8AC3E}">
        <p14:creationId xmlns:p14="http://schemas.microsoft.com/office/powerpoint/2010/main" xmlns="" val="1012083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algn="ctr" defTabSz="914400"/>
            <a:r>
              <a:rPr lang="pt-BR" sz="4400" dirty="0"/>
              <a:t>Um ano </a:t>
            </a:r>
            <a:r>
              <a:rPr lang="pt-BR" sz="4400" dirty="0" smtClean="0"/>
              <a:t>de </a:t>
            </a:r>
            <a:r>
              <a:rPr lang="pt-BR" sz="4400" dirty="0"/>
              <a:t>Lei das Cotas</a:t>
            </a:r>
            <a:endParaRPr lang="pt-BR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28662" y="857232"/>
            <a:ext cx="7772400" cy="4114800"/>
          </a:xfrm>
        </p:spPr>
        <p:txBody>
          <a:bodyPr/>
          <a:lstStyle/>
          <a:p>
            <a:pPr>
              <a:spcBef>
                <a:spcPts val="700"/>
              </a:spcBef>
            </a:pPr>
            <a:endParaRPr lang="pt-BR" sz="3200" dirty="0" smtClean="0">
              <a:solidFill>
                <a:srgbClr val="888888"/>
              </a:solidFill>
            </a:endParaRPr>
          </a:p>
          <a:p>
            <a:pPr>
              <a:spcBef>
                <a:spcPts val="700"/>
              </a:spcBef>
            </a:pPr>
            <a:endParaRPr lang="pt-BR" dirty="0" smtClean="0">
              <a:solidFill>
                <a:srgbClr val="888888"/>
              </a:solidFill>
            </a:endParaRPr>
          </a:p>
          <a:p>
            <a:pPr>
              <a:spcBef>
                <a:spcPts val="700"/>
              </a:spcBef>
            </a:pPr>
            <a:endParaRPr lang="pt-BR" sz="3200" dirty="0" smtClean="0">
              <a:solidFill>
                <a:srgbClr val="888888"/>
              </a:solidFill>
            </a:endParaRPr>
          </a:p>
          <a:p>
            <a:pPr>
              <a:spcBef>
                <a:spcPts val="700"/>
              </a:spcBef>
            </a:pPr>
            <a:r>
              <a:rPr lang="pt-BR" sz="4000" dirty="0" smtClean="0"/>
              <a:t>Como </a:t>
            </a:r>
            <a:r>
              <a:rPr lang="pt-BR" sz="4000" dirty="0"/>
              <a:t>estão as </a:t>
            </a:r>
            <a:r>
              <a:rPr lang="pt-BR" sz="4000" dirty="0" smtClean="0"/>
              <a:t>IFES</a:t>
            </a:r>
            <a:r>
              <a:rPr lang="pt-BR" sz="4000" dirty="0"/>
              <a:t>?</a:t>
            </a:r>
            <a:endParaRPr lang="pt-BR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3560621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275315" cy="545466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1245360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trela de 5 pontas 2"/>
          <p:cNvSpPr/>
          <p:nvPr/>
        </p:nvSpPr>
        <p:spPr>
          <a:xfrm>
            <a:off x="2339752" y="1484784"/>
            <a:ext cx="3960440" cy="2880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491880" y="2492896"/>
            <a:ext cx="16561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Expansão</a:t>
            </a:r>
            <a:endParaRPr lang="pt-BR" sz="18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03848" y="1052736"/>
            <a:ext cx="2232248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metas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012160" y="2564904"/>
            <a:ext cx="194421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privatização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331640" y="4293096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Inclusão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508104" y="4365104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Região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827584" y="2564904"/>
            <a:ext cx="194421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diversificação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image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365514" cy="553718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xmlns="" val="8703948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6878815"/>
              </p:ext>
            </p:extLst>
          </p:nvPr>
        </p:nvGraphicFramePr>
        <p:xfrm>
          <a:off x="928662" y="0"/>
          <a:ext cx="7488832" cy="5616624"/>
        </p:xfrm>
        <a:graphic>
          <a:graphicData uri="http://schemas.openxmlformats.org/presentationml/2006/ole">
            <p:oleObj spid="_x0000_s338948" name="Slide" r:id="rId3" imgW="3633353" imgH="2724938" progId="PowerPoint.Slide.12">
              <p:embed/>
            </p:oleObj>
          </a:graphicData>
        </a:graphic>
      </p:graphicFrame>
      <p:sp>
        <p:nvSpPr>
          <p:cNvPr id="4" name="Retângulo 3"/>
          <p:cNvSpPr/>
          <p:nvPr/>
        </p:nvSpPr>
        <p:spPr>
          <a:xfrm>
            <a:off x="3571868" y="3857628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/>
              <a:t>19%</a:t>
            </a:r>
            <a:endParaRPr lang="pt-BR" sz="18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428992" y="3857628"/>
            <a:ext cx="1714512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317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4164551"/>
              </p:ext>
            </p:extLst>
          </p:nvPr>
        </p:nvGraphicFramePr>
        <p:xfrm>
          <a:off x="827584" y="620688"/>
          <a:ext cx="7488832" cy="5616624"/>
        </p:xfrm>
        <a:graphic>
          <a:graphicData uri="http://schemas.openxmlformats.org/presentationml/2006/ole">
            <p:oleObj spid="_x0000_s339972" name="Slide" r:id="rId3" imgW="3406313" imgH="2554292" progId="PowerPoint.Slide.12">
              <p:embed/>
            </p:oleObj>
          </a:graphicData>
        </a:graphic>
      </p:graphicFrame>
      <p:sp>
        <p:nvSpPr>
          <p:cNvPr id="4" name="Retângulo 3"/>
          <p:cNvSpPr/>
          <p:nvPr/>
        </p:nvSpPr>
        <p:spPr>
          <a:xfrm>
            <a:off x="3714744" y="3714752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81%</a:t>
            </a:r>
            <a:endParaRPr lang="pt-BR" sz="2000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3571868" y="3571876"/>
            <a:ext cx="1857388" cy="1588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234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/>
              <a:t>Os pardos, com representação muito aquém dos 43% que representam na sociedade brasileira e com o pequeno aumento de 2% ocorrido durante os seis anos sob análise e, a se manter o ritmo de crescimento de 2% a cada seis anos, necessitarão de aproximadamente 57 anos para que a paridade seja atingida.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1585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- 2 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800" dirty="0" smtClean="0"/>
              <a:t>Os cursos com os mais altos percentuais de estudantes brancos pertencem às grandes áreas da Engenharia/ Arquitetura/ Design,  da Saúde e das Ciências Agrárias, não havendo entre eles um único curso de licenciatura.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1735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- 3 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/>
              <a:t>Em 16 cursos (</a:t>
            </a:r>
            <a:r>
              <a:rPr lang="pt-BR" sz="3200" dirty="0" err="1" smtClean="0"/>
              <a:t>Arquivologia</a:t>
            </a:r>
            <a:r>
              <a:rPr lang="pt-BR" sz="3200" dirty="0" smtClean="0"/>
              <a:t>, Ciências Sociais, Educação Física, Filosofia, Física, Geografia, Letras, Matemática, Secretariado Executivo, Serviço Social, Teatro,Turismo, História, Pedagogia e Biblioteconomia) a representação percentual de Pretos é igual ou superior aos percentuais na população brasileira.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5066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- 4 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3200" dirty="0" smtClean="0"/>
              <a:t>Os Pardos, com 43% de representação na sociedade brasileira, não possuem um único curso de graduação em que sua representação seja igual ou superior à sua representação na sociedade.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7003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- 5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Há uma correlação, quase determinística, entre os indicadores </a:t>
            </a:r>
            <a:r>
              <a:rPr lang="pt-BR" sz="2000" dirty="0" err="1" smtClean="0"/>
              <a:t>sócio-econômicos</a:t>
            </a:r>
            <a:r>
              <a:rPr lang="pt-BR" sz="2000" dirty="0" smtClean="0"/>
              <a:t>. O estudante de</a:t>
            </a:r>
            <a:r>
              <a:rPr lang="pt-BR" sz="2000" b="1" dirty="0" smtClean="0"/>
              <a:t> </a:t>
            </a:r>
            <a:r>
              <a:rPr lang="pt-BR" sz="2000" dirty="0" smtClean="0"/>
              <a:t>Medicina, por exemplo, que em 67% dos casos tem pai com instrução superior é o que menos trabalha (só 8% trabalham), vem de família das duas faixas de renda mais elevadas (70%), frequenta um dos cursos com o mais alto percentual de brancos (76%) e se origina da escola do ensino médio privado em 81% dos casos. </a:t>
            </a:r>
          </a:p>
          <a:p>
            <a:r>
              <a:rPr lang="pt-BR" sz="2000" dirty="0" smtClean="0"/>
              <a:t>Já no outro extremo, o estudante  de Pedagogia: raramente tem pai com escolaridade superior, em 79% dos casos é aluno trabalhador, em 95% dos casos ele não tem pais com alto rendimento, o seu curso tem percentual de brancos muito próximo ao da população brasileira (57%) e a sua origem escolar é em 88% dos casos o ensino médio público.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0053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2009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buFont typeface="+mj-lt"/>
              <a:buAutoNum type="arabicPeriod" startAt="11"/>
            </a:pPr>
            <a:endParaRPr lang="pt-BR" sz="2800" dirty="0" smtClean="0"/>
          </a:p>
          <a:p>
            <a:pPr marL="514350" lvl="0" indent="-514350">
              <a:buFont typeface="+mj-lt"/>
              <a:buAutoNum type="arabicPeriod" startAt="9"/>
            </a:pPr>
            <a:endParaRPr lang="pt-BR" sz="2800" dirty="0" smtClean="0"/>
          </a:p>
          <a:p>
            <a:pPr marL="514350" indent="-514350">
              <a:buFont typeface="+mj-lt"/>
              <a:buAutoNum type="arabicPeriod" startAt="6"/>
            </a:pPr>
            <a:endParaRPr lang="pt-BR" sz="2800" dirty="0" smtClean="0"/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Principais constatações - 6</a:t>
            </a:r>
            <a:endParaRPr lang="pt-BR" sz="3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584" y="98072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Se por um lado, temos muitos motivos para celebrar a nova realidade nas IFES, há que se atentar para o fato de que o ensino médio público representa não 50%, mas 87% das matrículas e que, no todo, o percentual de estudantes da educação superior com origem na escola pública nem de longe se aproxima deste percentual. O fato de todas as IFES terem cumprido a meta prevista para 2013 não consegue esconder, por exemplo, que 17 das 59 universidades continuam com percentuais abaixo de 15% de vagas reservadas a estudantes do ensino médio público e que, portanto, há ainda um longo caminho a percorrer até que se possa reverter as atuais contradições entre o ensino médio e o superior.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9509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Natureza dos desafios da educação 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A educação brasileira enfrenta desafios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pt-BR" dirty="0" smtClean="0"/>
              <a:t>Quantitativos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pt-BR" dirty="0" smtClean="0"/>
              <a:t>Qualitativos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pt-BR" dirty="0" smtClean="0"/>
              <a:t>Sistêmicos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971600" y="908720"/>
            <a:ext cx="6984777" cy="4248472"/>
            <a:chOff x="1290" y="981"/>
            <a:chExt cx="3089" cy="1118"/>
          </a:xfrm>
        </p:grpSpPr>
        <p:cxnSp>
          <p:nvCxnSpPr>
            <p:cNvPr id="50180" name="_s236558"/>
            <p:cNvCxnSpPr>
              <a:cxnSpLocks noChangeShapeType="1"/>
              <a:stCxn id="50184" idx="0"/>
              <a:endCxn id="50182" idx="2"/>
            </p:cNvCxnSpPr>
            <p:nvPr/>
          </p:nvCxnSpPr>
          <p:spPr bwMode="auto">
            <a:xfrm rot="5400000" flipH="1">
              <a:off x="3139" y="1124"/>
              <a:ext cx="224" cy="831"/>
            </a:xfrm>
            <a:prstGeom prst="bentConnector3">
              <a:avLst>
                <a:gd name="adj1" fmla="val 321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cxnSp>
          <p:nvCxnSpPr>
            <p:cNvPr id="50181" name="_s236557"/>
            <p:cNvCxnSpPr>
              <a:cxnSpLocks noChangeShapeType="1"/>
              <a:stCxn id="50183" idx="0"/>
              <a:endCxn id="50182" idx="2"/>
            </p:cNvCxnSpPr>
            <p:nvPr/>
          </p:nvCxnSpPr>
          <p:spPr bwMode="auto">
            <a:xfrm rot="-5400000">
              <a:off x="2307" y="1124"/>
              <a:ext cx="224" cy="832"/>
            </a:xfrm>
            <a:prstGeom prst="bentConnector3">
              <a:avLst>
                <a:gd name="adj1" fmla="val 32144"/>
              </a:avLst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</p:spPr>
        </p:cxnSp>
        <p:sp>
          <p:nvSpPr>
            <p:cNvPr id="50182" name="_s236553"/>
            <p:cNvSpPr>
              <a:spLocks noChangeArrowheads="1"/>
            </p:cNvSpPr>
            <p:nvPr/>
          </p:nvSpPr>
          <p:spPr bwMode="auto">
            <a:xfrm>
              <a:off x="2122" y="981"/>
              <a:ext cx="1425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3723B"/>
                </a:gs>
                <a:gs pos="50000">
                  <a:srgbClr val="F9F67F"/>
                </a:gs>
                <a:gs pos="100000">
                  <a:srgbClr val="73723B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600" b="1" dirty="0" smtClean="0"/>
                <a:t>2.365</a:t>
              </a:r>
              <a:r>
                <a:rPr lang="pt-BR" sz="1600" dirty="0" smtClean="0"/>
                <a:t> </a:t>
              </a:r>
              <a:r>
                <a:rPr lang="pt-BR" sz="1500" b="1" dirty="0" smtClean="0">
                  <a:latin typeface="Arial" charset="0"/>
                </a:rPr>
                <a:t> </a:t>
              </a:r>
              <a:r>
                <a:rPr lang="pt-BR" sz="1500" b="1" dirty="0">
                  <a:latin typeface="Arial" charset="0"/>
                </a:rPr>
                <a:t>Instituições</a:t>
              </a:r>
            </a:p>
          </p:txBody>
        </p:sp>
        <p:sp>
          <p:nvSpPr>
            <p:cNvPr id="50183" name="_s236554"/>
            <p:cNvSpPr>
              <a:spLocks noChangeArrowheads="1"/>
            </p:cNvSpPr>
            <p:nvPr/>
          </p:nvSpPr>
          <p:spPr bwMode="auto">
            <a:xfrm>
              <a:off x="1290" y="1652"/>
              <a:ext cx="1426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2F00"/>
                </a:gs>
                <a:gs pos="5000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pt-BR" sz="1800" b="1" dirty="0" smtClean="0">
                  <a:solidFill>
                    <a:schemeClr val="bg1"/>
                  </a:solidFill>
                </a:rPr>
                <a:t>Federais:        103</a:t>
              </a:r>
            </a:p>
            <a:p>
              <a:r>
                <a:rPr lang="pt-BR" sz="1800" b="1" dirty="0" smtClean="0">
                  <a:solidFill>
                    <a:schemeClr val="bg1"/>
                  </a:solidFill>
                </a:rPr>
                <a:t> Estaduais:     110 </a:t>
              </a:r>
            </a:p>
            <a:p>
              <a:r>
                <a:rPr lang="pt-BR" sz="1800" b="1" dirty="0" smtClean="0">
                  <a:solidFill>
                    <a:schemeClr val="bg1"/>
                  </a:solidFill>
                </a:rPr>
                <a:t>Municipais:      71</a:t>
              </a:r>
            </a:p>
            <a:p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Públicas:      284</a:t>
              </a:r>
              <a:endParaRPr lang="pt-BR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0184" name="_s236555"/>
            <p:cNvSpPr>
              <a:spLocks noChangeArrowheads="1"/>
            </p:cNvSpPr>
            <p:nvPr/>
          </p:nvSpPr>
          <p:spPr bwMode="auto">
            <a:xfrm>
              <a:off x="2953" y="1652"/>
              <a:ext cx="1426" cy="44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8472F"/>
                </a:gs>
                <a:gs pos="50000">
                  <a:srgbClr val="339966"/>
                </a:gs>
                <a:gs pos="100000">
                  <a:srgbClr val="18472F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pt-BR" sz="1800" b="1" dirty="0" smtClean="0">
                  <a:solidFill>
                    <a:schemeClr val="bg1"/>
                  </a:solidFill>
                </a:rPr>
                <a:t>2.081</a:t>
              </a:r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 Privadas</a:t>
              </a:r>
            </a:p>
            <a:p>
              <a:pPr algn="ctr"/>
              <a:endParaRPr lang="pt-BR" sz="1800" b="1" dirty="0">
                <a:solidFill>
                  <a:schemeClr val="bg1"/>
                </a:solidFill>
                <a:latin typeface="Arial" charset="0"/>
              </a:endParaRPr>
            </a:p>
            <a:p>
              <a:pPr algn="ctr"/>
              <a:r>
                <a:rPr lang="pt-BR" sz="1800" b="1" dirty="0" smtClean="0">
                  <a:solidFill>
                    <a:schemeClr val="bg1"/>
                  </a:solidFill>
                  <a:latin typeface="Arial" charset="0"/>
                </a:rPr>
                <a:t>= 88%</a:t>
              </a:r>
              <a:endParaRPr lang="pt-BR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63189" name="AutoShape 2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rgbClr val="A50021"/>
                </a:solidFill>
                <a:latin typeface="Verdana" pitchFamily="34" charset="0"/>
              </a:rPr>
              <a:t>IES por Categoria </a:t>
            </a:r>
            <a:r>
              <a:rPr lang="pt-BR" sz="2800" b="1" dirty="0" smtClean="0">
                <a:solidFill>
                  <a:srgbClr val="A50021"/>
                </a:solidFill>
                <a:latin typeface="Verdana" pitchFamily="34" charset="0"/>
              </a:rPr>
              <a:t>Administrativa</a:t>
            </a:r>
          </a:p>
          <a:p>
            <a:pPr algn="ctr" eaLnBrk="0" hangingPunct="0">
              <a:defRPr/>
            </a:pPr>
            <a:r>
              <a:rPr lang="pt-BR" sz="2800" b="1" dirty="0" smtClean="0">
                <a:solidFill>
                  <a:srgbClr val="A50021"/>
                </a:solidFill>
                <a:latin typeface="Verdana" pitchFamily="34" charset="0"/>
              </a:rPr>
              <a:t>2011</a:t>
            </a:r>
            <a:endParaRPr lang="pt-BR" sz="2800" b="1" dirty="0">
              <a:solidFill>
                <a:srgbClr val="A5002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9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Desafios Quantitativos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Entre os desafios quantitativos destacamos alguns: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1. Estagnação das matrículas e baixa taxa de escolarização líquida no ensino médio;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2. Baixa taxa de escolarização líquida da graduação brasileira, levando ao sub-aproveitamento das energias criativas de 85 em cada 100 jovens da faixa etária de 18 a 24 anos;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3. Insuficiência de profissionais graduados em várias áreas do conhecimento, em especial nas engenharias e nas licenciaturas;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4. Estagnação das matrículas nas licenciaturas, levando à utilização de professores não habilitados no ensino fundamental e médio;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5. Desequilíbrio de oferta de cursos de graduação, com áreas </a:t>
            </a:r>
            <a:r>
              <a:rPr lang="pt-BR" dirty="0" err="1" smtClean="0"/>
              <a:t>subrepresentadas</a:t>
            </a:r>
            <a:r>
              <a:rPr lang="pt-BR" dirty="0" smtClean="0"/>
              <a:t> (e.g., Agronomia, </a:t>
            </a:r>
            <a:r>
              <a:rPr lang="pt-BR" dirty="0" err="1" smtClean="0"/>
              <a:t>Aquicultura</a:t>
            </a:r>
            <a:r>
              <a:rPr lang="pt-BR" dirty="0" smtClean="0"/>
              <a:t>) considerando-se as dimensões geográficas do país;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6. Desequilíbrio regional das matrículas da graduação, com as regiões norte e nordeste apresentando ainda representação inferior à sua população;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7. Desequilíbrio social, com pobres, pretos, pardos, indígenas e filhos de pais sem escolaridade, apesar dos grandes avanços recentes, ainda significativamente </a:t>
            </a:r>
            <a:r>
              <a:rPr lang="pt-BR" dirty="0" err="1" smtClean="0"/>
              <a:t>subrepresentados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Desafios Qualitativos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Entre os desafios qualitativos  que precisam ser vencidos estão: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o fraco desempenho de nossos estudantes nos exames nacionais e internacionais (Prova Brasil, Enem, PISA e </a:t>
            </a:r>
            <a:r>
              <a:rPr lang="pt-BR" dirty="0" err="1" smtClean="0"/>
              <a:t>Enade</a:t>
            </a:r>
            <a:r>
              <a:rPr lang="pt-BR" dirty="0" smtClean="0"/>
              <a:t>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 falta de docentes, em número suficiente, com licenciatura nas disciplinas específicas que ministram na educação básica;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 a evasão profissional dos professores licenciados;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 formação deficiente e currículos incompatíveis com a docência na educação básica;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o </a:t>
            </a:r>
            <a:r>
              <a:rPr lang="pt-BR" i="1" dirty="0" smtClean="0"/>
              <a:t>apartheid</a:t>
            </a:r>
            <a:r>
              <a:rPr lang="pt-BR" dirty="0" smtClean="0"/>
              <a:t> que, apesar dos avanços obtidos com o PIBID, ainda separa a universidade da escola e a pós-graduação da graduação e a graduação da educação básica;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os ambientes escolares incompatíveis com o processo ensino-aprendizagem (falta de espaços confortáveis para o estudo, falta de boas bibliotecas, ausência de laboratórios didáticos essenciais, salas de aula mal equipadas, falta de segurança, limpeza, manutenção, etc.);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A consolidação definitiva do sistema de avaliação da educação superior e o uso dos resultados da avaliação para sustentar as políticas públicas em todos os níveis educacionais e esferas administrativas.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pt-BR" smtClean="0"/>
              <a:t>Desafios Sistêmicos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43013"/>
            <a:ext cx="8686800" cy="56149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dirty="0" smtClean="0"/>
              <a:t>Entre os desafios sistêmicos e que precisam ser vencidos estão: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7200" dirty="0" smtClean="0"/>
              <a:t>Falta de um Sistema Nacional de Avaliação, apesar da previsão legal, que articule efetivamente os sistemas estaduais e municipais, em torno de um conjunto de determinações legais e diretrizes orientadoras capazes de organizar um esforço educacional nacional comum</a:t>
            </a:r>
            <a:r>
              <a:rPr lang="pt-BR" sz="7200" dirty="0" smtClean="0"/>
              <a:t>; </a:t>
            </a:r>
            <a:endParaRPr lang="pt-BR" sz="7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7200" dirty="0" smtClean="0"/>
              <a:t>Conflitos legais (e.g., lei do piso salarial nacional é decisão do legislativo federal enquanto as carreiras, os concursos, as nomeações, as contratações e os níveis salariais dependem das autoridades municipais e estaduais);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7200" dirty="0" smtClean="0"/>
              <a:t>Ausência de percepção da relação de complementaridade (e.g a formação de professores para a educação básica depende essencialmente de IES pertencentes ao sistema federal (públicas e privadas) e o aproveitamento ou não dos professores depende das demais esferas, portanto, o zelo pela quantidade e pela qualidade depende de todos os sistemas);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7200" dirty="0" smtClean="0"/>
              <a:t>A resistência à  avaliação está em grande parte superada, mas precisa ser continuamente trabalhada. A utilização do </a:t>
            </a:r>
            <a:r>
              <a:rPr lang="pt-BR" sz="7200" dirty="0" err="1" smtClean="0"/>
              <a:t>Sinaes</a:t>
            </a:r>
            <a:r>
              <a:rPr lang="pt-BR" sz="7200" dirty="0" smtClean="0"/>
              <a:t>, por exemplo, como sistema nacional de avaliação ainda enfrenta resistências em grandes universidades do país; pelas IES não pertencentes ao sistema </a:t>
            </a:r>
            <a:r>
              <a:rPr lang="pt-BR" sz="7200" dirty="0" smtClean="0"/>
              <a:t>federal;</a:t>
            </a:r>
            <a:endParaRPr lang="pt-BR" sz="72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7200" dirty="0" smtClean="0"/>
              <a:t>Definição mais clara dos níveis de participação da União nos sistemas estaduais e municipais (protagonista, parceiro ou coadjuvante?).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45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900113" y="908050"/>
            <a:ext cx="7386637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pt-BR" sz="2000" b="1"/>
              <a:t>Superar a política de expansão para chegar a uma política de democratização</a:t>
            </a:r>
            <a:r>
              <a:rPr lang="pt-BR" sz="2000"/>
              <a:t> efetiva de acesso a estudantes carentes (Prouni, Reuni, FIES, política de cotas e ações afirmativas devem ser mantidas e consolidadas)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pt-BR" sz="2000" b="1"/>
              <a:t>Buscar um equilíbrio mais adequado entre o público e o privado</a:t>
            </a:r>
            <a:r>
              <a:rPr lang="pt-BR" sz="2000"/>
              <a:t> (Parceria do governo federal com IES estaduais e expansão das IFES devem diminuir a Privatização da educação superior, sem no entanto, impedir a viabilidade do sistema privado, que deverá continuar a se expandir, mas em ritmo menor do que o verificado nas últimas duas décadas). </a:t>
            </a:r>
          </a:p>
          <a:p>
            <a:pPr marL="609600" indent="-609600">
              <a:spcBef>
                <a:spcPct val="20000"/>
              </a:spcBef>
              <a:buFontTx/>
              <a:buAutoNum type="arabicPeriod"/>
            </a:pPr>
            <a:r>
              <a:rPr lang="pt-BR" sz="2000" b="1"/>
              <a:t>Trabalhar a diversidade de modelos</a:t>
            </a:r>
            <a:r>
              <a:rPr lang="pt-BR" sz="2000"/>
              <a:t> (a expansão de cursos tecnológicos deve ser mantida, acompanhada de  novas titulações, em maior sintonia com as necessidades sócio-econômicas regionais e nacionais);</a:t>
            </a:r>
          </a:p>
        </p:txBody>
      </p:sp>
      <p:sp>
        <p:nvSpPr>
          <p:cNvPr id="115715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Propostas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57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900113" y="908050"/>
            <a:ext cx="7386637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pt-BR" sz="2000" b="1"/>
              <a:t>Descentralizar sem balcanizar o sistema de educação superior</a:t>
            </a:r>
            <a:r>
              <a:rPr lang="pt-BR" sz="2000"/>
              <a:t> (Há que se construir parcerias em novas bases com os Estados e municípios, buscando assegurar tanto o financiamento da educação básica quanto o do ensino superior público bem mais expressivo do que é hoje e com alto padrão de qualidade;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pt-BR" sz="2000" b="1"/>
              <a:t>Promover o equilíbrio Regional</a:t>
            </a:r>
            <a:r>
              <a:rPr lang="pt-BR" sz="2000"/>
              <a:t> de oferta de educação superior (assegurar que especialmente o norte e o nordeste passem a ter maior representação quantitativa e qualitativa;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pt-BR" sz="2000" b="1"/>
              <a:t>Estimular a melhoria das condições de permanência no campus</a:t>
            </a:r>
            <a:r>
              <a:rPr lang="pt-BR" sz="2000"/>
              <a:t> (Consolidar e expandir o PNAES em sintonia com as necessidades reais dos estudantes de graduação, desenvolvendo concomitantemente programas de acompanhamento acadêmico).</a:t>
            </a:r>
          </a:p>
        </p:txBody>
      </p:sp>
      <p:sp>
        <p:nvSpPr>
          <p:cNvPr id="176131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Propostas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900113" y="908050"/>
            <a:ext cx="760095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7"/>
            </a:pPr>
            <a:r>
              <a:rPr lang="pt-BR" sz="2000" b="1"/>
              <a:t>Superar o desequilíbrio de oferta</a:t>
            </a:r>
            <a:r>
              <a:rPr lang="pt-BR" sz="2000"/>
              <a:t> (desenvolver  políticas de incentivo à abertura de cursos vinculados a programas de Estado e que busquem inspiração ao mesmo tempo na imagem de futuro para o país e nas necessidades atuais  mais prementes e nas dos próximos anos. Nas licenciaturas, dar maior apoio às áreas mais carentes; nas engenharias, na agronomia, aquicultura e outras áreas, uma atenção compatível com as necessidades do desenvolvimento de um país entre as mais importantes economias do planeta;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7"/>
            </a:pPr>
            <a:r>
              <a:rPr lang="pt-BR" sz="2000" b="1"/>
              <a:t>Superar a ociosidade de vagas na educação superior,</a:t>
            </a:r>
            <a:r>
              <a:rPr lang="pt-BR" sz="2000"/>
              <a:t> com programas de valorização e expansão do ensino médio, expansão de programas de bolsas e de financiamento estudantil.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7"/>
            </a:pPr>
            <a:r>
              <a:rPr lang="pt-BR" sz="2000" b="1"/>
              <a:t>Manter a política de apoio público à titulação do corpo docente,</a:t>
            </a:r>
            <a:r>
              <a:rPr lang="pt-BR" sz="2000"/>
              <a:t> com políticas de indução à senioridade de docentes titulados, especialmente para melhorar a qualificação nas IES privadas.</a:t>
            </a:r>
          </a:p>
          <a:p>
            <a:pPr marL="609600" indent="-609600">
              <a:spcBef>
                <a:spcPct val="20000"/>
              </a:spcBef>
              <a:buFontTx/>
              <a:buAutoNum type="arabicPeriod" startAt="7"/>
            </a:pPr>
            <a:r>
              <a:rPr lang="pt-BR" sz="2000" b="1"/>
              <a:t>Acelerar o incremento da taxa de escolarização na educação básica e superior.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Propostas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900113" y="908050"/>
            <a:ext cx="7600950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 startAt="11"/>
            </a:pPr>
            <a:r>
              <a:rPr lang="pt-BR" sz="2000" b="1" dirty="0"/>
              <a:t>Escola em tempo Integral para todos. (criança fora da escola é custo; criança na escola é investimento!)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 startAt="11"/>
            </a:pPr>
            <a:r>
              <a:rPr lang="pt-BR" sz="2000" b="1" dirty="0"/>
              <a:t>Creche para todos (pais no trabalho; crianças na escola);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 startAt="11"/>
            </a:pPr>
            <a:r>
              <a:rPr lang="pt-BR" sz="2000" b="1" dirty="0"/>
              <a:t>Formação de professores (plano emergencial e plano estruturante, pensando a formação de acordo com as necessidades reais da escola)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 startAt="11"/>
            </a:pPr>
            <a:r>
              <a:rPr lang="pt-BR" sz="2000" b="1" dirty="0"/>
              <a:t>Escolas parceiras para a melhoria da qualidade na educação básica;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 startAt="11"/>
            </a:pPr>
            <a:r>
              <a:rPr lang="pt-BR" sz="2000" b="1" dirty="0"/>
              <a:t>Pacto pela educação básica (redesenho das responsabilidades; união poderia assumir responsabilidade maior, por adesão, federalizando, por exemplo, parte das responsabilidades – prédio padrão para a escola em tempo integral, segundo turno na escola, biblioteca, comunicabilidade, manutenção...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Propostas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900113" y="908050"/>
            <a:ext cx="7315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pt-BR" b="1" dirty="0">
                <a:latin typeface="Calibri" pitchFamily="34" charset="0"/>
              </a:rPr>
              <a:t>Não abrir mão do sonho de chegarmos o mais rapidamente possível a 33% dos jovens de 18 a 24 anos na Educação Superior e 85% dos jovens de 15 a 17 anos no ensino médio ;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pt-BR" b="1" dirty="0">
                <a:latin typeface="Calibri" pitchFamily="34" charset="0"/>
              </a:rPr>
              <a:t>Consolidar o </a:t>
            </a:r>
            <a:r>
              <a:rPr lang="pt-BR" b="1" dirty="0" err="1">
                <a:latin typeface="Calibri" pitchFamily="34" charset="0"/>
              </a:rPr>
              <a:t>Sinaes</a:t>
            </a:r>
            <a:r>
              <a:rPr lang="pt-BR" dirty="0">
                <a:latin typeface="Calibri" pitchFamily="34" charset="0"/>
              </a:rPr>
              <a:t> para garantir que as nossas instituições de educação superior possam efetivamente contribuir para o avanço da arte e da ciência, colocando-as a serviço de uma educação básica de melhor qualidade e  a serviço da melhoria da qualidade da vida de toda a população.</a:t>
            </a:r>
            <a:r>
              <a:rPr lang="pt-BR" sz="2000" b="1" dirty="0">
                <a:latin typeface="Calibri" pitchFamily="34" charset="0"/>
              </a:rPr>
              <a:t> </a:t>
            </a:r>
          </a:p>
        </p:txBody>
      </p:sp>
      <p:sp>
        <p:nvSpPr>
          <p:cNvPr id="172035" name="AutoShape 3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flowChartAlternateProcess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/>
                </a:solidFill>
                <a:latin typeface="+mn-lt"/>
                <a:cs typeface="+mn-cs"/>
              </a:rPr>
              <a:t>Resumindo: Desafios </a:t>
            </a:r>
            <a:r>
              <a:rPr lang="pt-BR" b="1" dirty="0">
                <a:solidFill>
                  <a:schemeClr val="tx2"/>
                </a:solidFill>
                <a:latin typeface="+mn-lt"/>
                <a:cs typeface="+mn-cs"/>
              </a:rPr>
              <a:t>da Educação nos próximos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build="p" autoUpdateAnimBg="0"/>
      <p:bldP spid="172035" grpId="0" animBg="1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2555875" y="1125538"/>
            <a:ext cx="4114800" cy="3505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3132138" y="2133600"/>
            <a:ext cx="2895600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xmlns="" val="2172077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838200" y="838200"/>
          <a:ext cx="7315200" cy="5791200"/>
        </p:xfrm>
        <a:graphic>
          <a:graphicData uri="http://schemas.openxmlformats.org/presentationml/2006/ole">
            <p:oleObj spid="_x0000_s2055" name="Photo Editor Photo" r:id="rId3" imgW="4247619" imgH="3476190" progId="">
              <p:embed/>
            </p:oleObj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4400" y="838200"/>
            <a:ext cx="5116513" cy="2717800"/>
            <a:chOff x="728" y="1584"/>
            <a:chExt cx="2783" cy="1046"/>
          </a:xfrm>
        </p:grpSpPr>
        <p:sp>
          <p:nvSpPr>
            <p:cNvPr id="2086" name="Freeform 4"/>
            <p:cNvSpPr>
              <a:spLocks/>
            </p:cNvSpPr>
            <p:nvPr/>
          </p:nvSpPr>
          <p:spPr bwMode="auto">
            <a:xfrm rot="-5432">
              <a:off x="2983" y="2158"/>
              <a:ext cx="528" cy="472"/>
            </a:xfrm>
            <a:custGeom>
              <a:avLst/>
              <a:gdLst>
                <a:gd name="T0" fmla="*/ 26 w 888"/>
                <a:gd name="T1" fmla="*/ 1 h 1646"/>
                <a:gd name="T2" fmla="*/ 37 w 888"/>
                <a:gd name="T3" fmla="*/ 1 h 1646"/>
                <a:gd name="T4" fmla="*/ 37 w 888"/>
                <a:gd name="T5" fmla="*/ 1 h 1646"/>
                <a:gd name="T6" fmla="*/ 37 w 888"/>
                <a:gd name="T7" fmla="*/ 1 h 1646"/>
                <a:gd name="T8" fmla="*/ 39 w 888"/>
                <a:gd name="T9" fmla="*/ 1 h 1646"/>
                <a:gd name="T10" fmla="*/ 35 w 888"/>
                <a:gd name="T11" fmla="*/ 1 h 1646"/>
                <a:gd name="T12" fmla="*/ 35 w 888"/>
                <a:gd name="T13" fmla="*/ 1 h 1646"/>
                <a:gd name="T14" fmla="*/ 36 w 888"/>
                <a:gd name="T15" fmla="*/ 1 h 1646"/>
                <a:gd name="T16" fmla="*/ 37 w 888"/>
                <a:gd name="T17" fmla="*/ 1 h 1646"/>
                <a:gd name="T18" fmla="*/ 36 w 888"/>
                <a:gd name="T19" fmla="*/ 1 h 1646"/>
                <a:gd name="T20" fmla="*/ 31 w 888"/>
                <a:gd name="T21" fmla="*/ 0 h 1646"/>
                <a:gd name="T22" fmla="*/ 32 w 888"/>
                <a:gd name="T23" fmla="*/ 0 h 1646"/>
                <a:gd name="T24" fmla="*/ 34 w 888"/>
                <a:gd name="T25" fmla="*/ 0 h 1646"/>
                <a:gd name="T26" fmla="*/ 35 w 888"/>
                <a:gd name="T27" fmla="*/ 0 h 1646"/>
                <a:gd name="T28" fmla="*/ 33 w 888"/>
                <a:gd name="T29" fmla="*/ 0 h 1646"/>
                <a:gd name="T30" fmla="*/ 30 w 888"/>
                <a:gd name="T31" fmla="*/ 0 h 1646"/>
                <a:gd name="T32" fmla="*/ 29 w 888"/>
                <a:gd name="T33" fmla="*/ 0 h 1646"/>
                <a:gd name="T34" fmla="*/ 26 w 888"/>
                <a:gd name="T35" fmla="*/ 0 h 1646"/>
                <a:gd name="T36" fmla="*/ 29 w 888"/>
                <a:gd name="T37" fmla="*/ 0 h 1646"/>
                <a:gd name="T38" fmla="*/ 29 w 888"/>
                <a:gd name="T39" fmla="*/ 0 h 1646"/>
                <a:gd name="T40" fmla="*/ 29 w 888"/>
                <a:gd name="T41" fmla="*/ 0 h 1646"/>
                <a:gd name="T42" fmla="*/ 27 w 888"/>
                <a:gd name="T43" fmla="*/ 0 h 1646"/>
                <a:gd name="T44" fmla="*/ 24 w 888"/>
                <a:gd name="T45" fmla="*/ 0 h 1646"/>
                <a:gd name="T46" fmla="*/ 22 w 888"/>
                <a:gd name="T47" fmla="*/ 0 h 1646"/>
                <a:gd name="T48" fmla="*/ 23 w 888"/>
                <a:gd name="T49" fmla="*/ 0 h 1646"/>
                <a:gd name="T50" fmla="*/ 23 w 888"/>
                <a:gd name="T51" fmla="*/ 0 h 1646"/>
                <a:gd name="T52" fmla="*/ 23 w 888"/>
                <a:gd name="T53" fmla="*/ 0 h 1646"/>
                <a:gd name="T54" fmla="*/ 21 w 888"/>
                <a:gd name="T55" fmla="*/ 0 h 1646"/>
                <a:gd name="T56" fmla="*/ 20 w 888"/>
                <a:gd name="T57" fmla="*/ 0 h 1646"/>
                <a:gd name="T58" fmla="*/ 19 w 888"/>
                <a:gd name="T59" fmla="*/ 0 h 1646"/>
                <a:gd name="T60" fmla="*/ 17 w 888"/>
                <a:gd name="T61" fmla="*/ 0 h 1646"/>
                <a:gd name="T62" fmla="*/ 14 w 888"/>
                <a:gd name="T63" fmla="*/ 0 h 1646"/>
                <a:gd name="T64" fmla="*/ 14 w 888"/>
                <a:gd name="T65" fmla="*/ 0 h 1646"/>
                <a:gd name="T66" fmla="*/ 14 w 888"/>
                <a:gd name="T67" fmla="*/ 0 h 1646"/>
                <a:gd name="T68" fmla="*/ 12 w 888"/>
                <a:gd name="T69" fmla="*/ 0 h 1646"/>
                <a:gd name="T70" fmla="*/ 14 w 888"/>
                <a:gd name="T71" fmla="*/ 0 h 1646"/>
                <a:gd name="T72" fmla="*/ 11 w 888"/>
                <a:gd name="T73" fmla="*/ 0 h 1646"/>
                <a:gd name="T74" fmla="*/ 10 w 888"/>
                <a:gd name="T75" fmla="*/ 0 h 1646"/>
                <a:gd name="T76" fmla="*/ 4 w 888"/>
                <a:gd name="T77" fmla="*/ 1 h 1646"/>
                <a:gd name="T78" fmla="*/ 4 w 888"/>
                <a:gd name="T79" fmla="*/ 1 h 1646"/>
                <a:gd name="T80" fmla="*/ 2 w 888"/>
                <a:gd name="T81" fmla="*/ 1 h 1646"/>
                <a:gd name="T82" fmla="*/ 1 w 888"/>
                <a:gd name="T83" fmla="*/ 1 h 1646"/>
                <a:gd name="T84" fmla="*/ 1 w 888"/>
                <a:gd name="T85" fmla="*/ 1 h 1646"/>
                <a:gd name="T86" fmla="*/ 1 w 888"/>
                <a:gd name="T87" fmla="*/ 1 h 1646"/>
                <a:gd name="T88" fmla="*/ 0 w 888"/>
                <a:gd name="T89" fmla="*/ 1 h 1646"/>
                <a:gd name="T90" fmla="*/ 2 w 888"/>
                <a:gd name="T91" fmla="*/ 1 h 1646"/>
                <a:gd name="T92" fmla="*/ 4 w 888"/>
                <a:gd name="T93" fmla="*/ 1 h 1646"/>
                <a:gd name="T94" fmla="*/ 6 w 888"/>
                <a:gd name="T95" fmla="*/ 1 h 1646"/>
                <a:gd name="T96" fmla="*/ 6 w 888"/>
                <a:gd name="T97" fmla="*/ 1 h 1646"/>
                <a:gd name="T98" fmla="*/ 10 w 888"/>
                <a:gd name="T99" fmla="*/ 1 h 1646"/>
                <a:gd name="T100" fmla="*/ 10 w 888"/>
                <a:gd name="T101" fmla="*/ 1 h 1646"/>
                <a:gd name="T102" fmla="*/ 12 w 888"/>
                <a:gd name="T103" fmla="*/ 1 h 1646"/>
                <a:gd name="T104" fmla="*/ 16 w 888"/>
                <a:gd name="T105" fmla="*/ 1 h 1646"/>
                <a:gd name="T106" fmla="*/ 18 w 888"/>
                <a:gd name="T107" fmla="*/ 1 h 1646"/>
                <a:gd name="T108" fmla="*/ 24 w 888"/>
                <a:gd name="T109" fmla="*/ 1 h 1646"/>
                <a:gd name="T110" fmla="*/ 25 w 888"/>
                <a:gd name="T111" fmla="*/ 1 h 16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8"/>
                <a:gd name="T169" fmla="*/ 0 h 1646"/>
                <a:gd name="T170" fmla="*/ 888 w 888"/>
                <a:gd name="T171" fmla="*/ 1646 h 164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8" h="1646">
                  <a:moveTo>
                    <a:pt x="582" y="1630"/>
                  </a:moveTo>
                  <a:lnTo>
                    <a:pt x="583" y="1627"/>
                  </a:lnTo>
                  <a:lnTo>
                    <a:pt x="584" y="1622"/>
                  </a:lnTo>
                  <a:lnTo>
                    <a:pt x="588" y="1617"/>
                  </a:lnTo>
                  <a:lnTo>
                    <a:pt x="591" y="1613"/>
                  </a:lnTo>
                  <a:lnTo>
                    <a:pt x="596" y="1607"/>
                  </a:lnTo>
                  <a:lnTo>
                    <a:pt x="601" y="1601"/>
                  </a:lnTo>
                  <a:lnTo>
                    <a:pt x="606" y="1596"/>
                  </a:lnTo>
                  <a:lnTo>
                    <a:pt x="612" y="1590"/>
                  </a:lnTo>
                  <a:lnTo>
                    <a:pt x="843" y="1524"/>
                  </a:lnTo>
                  <a:lnTo>
                    <a:pt x="843" y="1518"/>
                  </a:lnTo>
                  <a:lnTo>
                    <a:pt x="843" y="1512"/>
                  </a:lnTo>
                  <a:lnTo>
                    <a:pt x="842" y="1505"/>
                  </a:lnTo>
                  <a:lnTo>
                    <a:pt x="841" y="1497"/>
                  </a:lnTo>
                  <a:lnTo>
                    <a:pt x="840" y="1489"/>
                  </a:lnTo>
                  <a:lnTo>
                    <a:pt x="836" y="1481"/>
                  </a:lnTo>
                  <a:lnTo>
                    <a:pt x="833" y="1472"/>
                  </a:lnTo>
                  <a:lnTo>
                    <a:pt x="827" y="1463"/>
                  </a:lnTo>
                  <a:lnTo>
                    <a:pt x="826" y="1441"/>
                  </a:lnTo>
                  <a:lnTo>
                    <a:pt x="831" y="1423"/>
                  </a:lnTo>
                  <a:lnTo>
                    <a:pt x="841" y="1408"/>
                  </a:lnTo>
                  <a:lnTo>
                    <a:pt x="854" y="1393"/>
                  </a:lnTo>
                  <a:lnTo>
                    <a:pt x="867" y="1378"/>
                  </a:lnTo>
                  <a:lnTo>
                    <a:pt x="879" y="1362"/>
                  </a:lnTo>
                  <a:lnTo>
                    <a:pt x="886" y="1342"/>
                  </a:lnTo>
                  <a:lnTo>
                    <a:pt x="888" y="1321"/>
                  </a:lnTo>
                  <a:lnTo>
                    <a:pt x="806" y="1273"/>
                  </a:lnTo>
                  <a:lnTo>
                    <a:pt x="801" y="1267"/>
                  </a:lnTo>
                  <a:lnTo>
                    <a:pt x="796" y="1257"/>
                  </a:lnTo>
                  <a:lnTo>
                    <a:pt x="790" y="1247"/>
                  </a:lnTo>
                  <a:lnTo>
                    <a:pt x="787" y="1236"/>
                  </a:lnTo>
                  <a:lnTo>
                    <a:pt x="786" y="1223"/>
                  </a:lnTo>
                  <a:lnTo>
                    <a:pt x="785" y="1209"/>
                  </a:lnTo>
                  <a:lnTo>
                    <a:pt x="787" y="1195"/>
                  </a:lnTo>
                  <a:lnTo>
                    <a:pt x="791" y="1180"/>
                  </a:lnTo>
                  <a:lnTo>
                    <a:pt x="795" y="1175"/>
                  </a:lnTo>
                  <a:lnTo>
                    <a:pt x="801" y="1171"/>
                  </a:lnTo>
                  <a:lnTo>
                    <a:pt x="808" y="1168"/>
                  </a:lnTo>
                  <a:lnTo>
                    <a:pt x="816" y="1164"/>
                  </a:lnTo>
                  <a:lnTo>
                    <a:pt x="824" y="1161"/>
                  </a:lnTo>
                  <a:lnTo>
                    <a:pt x="833" y="1157"/>
                  </a:lnTo>
                  <a:lnTo>
                    <a:pt x="842" y="1154"/>
                  </a:lnTo>
                  <a:lnTo>
                    <a:pt x="851" y="1148"/>
                  </a:lnTo>
                  <a:lnTo>
                    <a:pt x="851" y="1022"/>
                  </a:lnTo>
                  <a:lnTo>
                    <a:pt x="846" y="1019"/>
                  </a:lnTo>
                  <a:lnTo>
                    <a:pt x="840" y="1016"/>
                  </a:lnTo>
                  <a:lnTo>
                    <a:pt x="834" y="1012"/>
                  </a:lnTo>
                  <a:lnTo>
                    <a:pt x="829" y="1008"/>
                  </a:lnTo>
                  <a:lnTo>
                    <a:pt x="824" y="1004"/>
                  </a:lnTo>
                  <a:lnTo>
                    <a:pt x="818" y="1000"/>
                  </a:lnTo>
                  <a:lnTo>
                    <a:pt x="812" y="994"/>
                  </a:lnTo>
                  <a:lnTo>
                    <a:pt x="806" y="988"/>
                  </a:lnTo>
                  <a:lnTo>
                    <a:pt x="698" y="778"/>
                  </a:lnTo>
                  <a:lnTo>
                    <a:pt x="697" y="761"/>
                  </a:lnTo>
                  <a:lnTo>
                    <a:pt x="698" y="744"/>
                  </a:lnTo>
                  <a:lnTo>
                    <a:pt x="701" y="728"/>
                  </a:lnTo>
                  <a:lnTo>
                    <a:pt x="704" y="713"/>
                  </a:lnTo>
                  <a:lnTo>
                    <a:pt x="710" y="698"/>
                  </a:lnTo>
                  <a:lnTo>
                    <a:pt x="716" y="683"/>
                  </a:lnTo>
                  <a:lnTo>
                    <a:pt x="722" y="670"/>
                  </a:lnTo>
                  <a:lnTo>
                    <a:pt x="731" y="656"/>
                  </a:lnTo>
                  <a:lnTo>
                    <a:pt x="740" y="643"/>
                  </a:lnTo>
                  <a:lnTo>
                    <a:pt x="749" y="631"/>
                  </a:lnTo>
                  <a:lnTo>
                    <a:pt x="758" y="618"/>
                  </a:lnTo>
                  <a:lnTo>
                    <a:pt x="768" y="605"/>
                  </a:lnTo>
                  <a:lnTo>
                    <a:pt x="780" y="593"/>
                  </a:lnTo>
                  <a:lnTo>
                    <a:pt x="790" y="580"/>
                  </a:lnTo>
                  <a:lnTo>
                    <a:pt x="802" y="568"/>
                  </a:lnTo>
                  <a:lnTo>
                    <a:pt x="812" y="556"/>
                  </a:lnTo>
                  <a:lnTo>
                    <a:pt x="798" y="550"/>
                  </a:lnTo>
                  <a:lnTo>
                    <a:pt x="786" y="550"/>
                  </a:lnTo>
                  <a:lnTo>
                    <a:pt x="777" y="553"/>
                  </a:lnTo>
                  <a:lnTo>
                    <a:pt x="767" y="560"/>
                  </a:lnTo>
                  <a:lnTo>
                    <a:pt x="758" y="568"/>
                  </a:lnTo>
                  <a:lnTo>
                    <a:pt x="748" y="576"/>
                  </a:lnTo>
                  <a:lnTo>
                    <a:pt x="735" y="583"/>
                  </a:lnTo>
                  <a:lnTo>
                    <a:pt x="720" y="588"/>
                  </a:lnTo>
                  <a:lnTo>
                    <a:pt x="703" y="582"/>
                  </a:lnTo>
                  <a:lnTo>
                    <a:pt x="690" y="573"/>
                  </a:lnTo>
                  <a:lnTo>
                    <a:pt x="680" y="560"/>
                  </a:lnTo>
                  <a:lnTo>
                    <a:pt x="672" y="545"/>
                  </a:lnTo>
                  <a:lnTo>
                    <a:pt x="666" y="527"/>
                  </a:lnTo>
                  <a:lnTo>
                    <a:pt x="660" y="509"/>
                  </a:lnTo>
                  <a:lnTo>
                    <a:pt x="653" y="489"/>
                  </a:lnTo>
                  <a:lnTo>
                    <a:pt x="647" y="468"/>
                  </a:lnTo>
                  <a:lnTo>
                    <a:pt x="552" y="400"/>
                  </a:lnTo>
                  <a:lnTo>
                    <a:pt x="549" y="376"/>
                  </a:lnTo>
                  <a:lnTo>
                    <a:pt x="552" y="356"/>
                  </a:lnTo>
                  <a:lnTo>
                    <a:pt x="563" y="337"/>
                  </a:lnTo>
                  <a:lnTo>
                    <a:pt x="576" y="322"/>
                  </a:lnTo>
                  <a:lnTo>
                    <a:pt x="592" y="307"/>
                  </a:lnTo>
                  <a:lnTo>
                    <a:pt x="607" y="292"/>
                  </a:lnTo>
                  <a:lnTo>
                    <a:pt x="621" y="276"/>
                  </a:lnTo>
                  <a:lnTo>
                    <a:pt x="632" y="258"/>
                  </a:lnTo>
                  <a:lnTo>
                    <a:pt x="635" y="244"/>
                  </a:lnTo>
                  <a:lnTo>
                    <a:pt x="637" y="229"/>
                  </a:lnTo>
                  <a:lnTo>
                    <a:pt x="641" y="214"/>
                  </a:lnTo>
                  <a:lnTo>
                    <a:pt x="643" y="199"/>
                  </a:lnTo>
                  <a:lnTo>
                    <a:pt x="647" y="184"/>
                  </a:lnTo>
                  <a:lnTo>
                    <a:pt x="649" y="168"/>
                  </a:lnTo>
                  <a:lnTo>
                    <a:pt x="650" y="153"/>
                  </a:lnTo>
                  <a:lnTo>
                    <a:pt x="651" y="137"/>
                  </a:lnTo>
                  <a:lnTo>
                    <a:pt x="651" y="122"/>
                  </a:lnTo>
                  <a:lnTo>
                    <a:pt x="650" y="107"/>
                  </a:lnTo>
                  <a:lnTo>
                    <a:pt x="647" y="92"/>
                  </a:lnTo>
                  <a:lnTo>
                    <a:pt x="643" y="78"/>
                  </a:lnTo>
                  <a:lnTo>
                    <a:pt x="638" y="65"/>
                  </a:lnTo>
                  <a:lnTo>
                    <a:pt x="632" y="52"/>
                  </a:lnTo>
                  <a:lnTo>
                    <a:pt x="622" y="40"/>
                  </a:lnTo>
                  <a:lnTo>
                    <a:pt x="612" y="29"/>
                  </a:lnTo>
                  <a:lnTo>
                    <a:pt x="601" y="28"/>
                  </a:lnTo>
                  <a:lnTo>
                    <a:pt x="587" y="23"/>
                  </a:lnTo>
                  <a:lnTo>
                    <a:pt x="573" y="17"/>
                  </a:lnTo>
                  <a:lnTo>
                    <a:pt x="559" y="12"/>
                  </a:lnTo>
                  <a:lnTo>
                    <a:pt x="544" y="6"/>
                  </a:lnTo>
                  <a:lnTo>
                    <a:pt x="529" y="1"/>
                  </a:lnTo>
                  <a:lnTo>
                    <a:pt x="514" y="0"/>
                  </a:lnTo>
                  <a:lnTo>
                    <a:pt x="500" y="3"/>
                  </a:lnTo>
                  <a:lnTo>
                    <a:pt x="500" y="9"/>
                  </a:lnTo>
                  <a:lnTo>
                    <a:pt x="500" y="15"/>
                  </a:lnTo>
                  <a:lnTo>
                    <a:pt x="502" y="21"/>
                  </a:lnTo>
                  <a:lnTo>
                    <a:pt x="503" y="27"/>
                  </a:lnTo>
                  <a:lnTo>
                    <a:pt x="504" y="32"/>
                  </a:lnTo>
                  <a:lnTo>
                    <a:pt x="506" y="37"/>
                  </a:lnTo>
                  <a:lnTo>
                    <a:pt x="511" y="42"/>
                  </a:lnTo>
                  <a:lnTo>
                    <a:pt x="515" y="45"/>
                  </a:lnTo>
                  <a:lnTo>
                    <a:pt x="518" y="53"/>
                  </a:lnTo>
                  <a:lnTo>
                    <a:pt x="520" y="61"/>
                  </a:lnTo>
                  <a:lnTo>
                    <a:pt x="521" y="69"/>
                  </a:lnTo>
                  <a:lnTo>
                    <a:pt x="521" y="77"/>
                  </a:lnTo>
                  <a:lnTo>
                    <a:pt x="521" y="85"/>
                  </a:lnTo>
                  <a:lnTo>
                    <a:pt x="520" y="93"/>
                  </a:lnTo>
                  <a:lnTo>
                    <a:pt x="518" y="103"/>
                  </a:lnTo>
                  <a:lnTo>
                    <a:pt x="515" y="113"/>
                  </a:lnTo>
                  <a:lnTo>
                    <a:pt x="513" y="118"/>
                  </a:lnTo>
                  <a:lnTo>
                    <a:pt x="510" y="122"/>
                  </a:lnTo>
                  <a:lnTo>
                    <a:pt x="506" y="127"/>
                  </a:lnTo>
                  <a:lnTo>
                    <a:pt x="502" y="131"/>
                  </a:lnTo>
                  <a:lnTo>
                    <a:pt x="497" y="136"/>
                  </a:lnTo>
                  <a:lnTo>
                    <a:pt x="492" y="139"/>
                  </a:lnTo>
                  <a:lnTo>
                    <a:pt x="487" y="143"/>
                  </a:lnTo>
                  <a:lnTo>
                    <a:pt x="481" y="145"/>
                  </a:lnTo>
                  <a:lnTo>
                    <a:pt x="471" y="153"/>
                  </a:lnTo>
                  <a:lnTo>
                    <a:pt x="463" y="164"/>
                  </a:lnTo>
                  <a:lnTo>
                    <a:pt x="456" y="175"/>
                  </a:lnTo>
                  <a:lnTo>
                    <a:pt x="450" y="189"/>
                  </a:lnTo>
                  <a:lnTo>
                    <a:pt x="444" y="205"/>
                  </a:lnTo>
                  <a:lnTo>
                    <a:pt x="440" y="222"/>
                  </a:lnTo>
                  <a:lnTo>
                    <a:pt x="435" y="239"/>
                  </a:lnTo>
                  <a:lnTo>
                    <a:pt x="429" y="258"/>
                  </a:lnTo>
                  <a:lnTo>
                    <a:pt x="422" y="268"/>
                  </a:lnTo>
                  <a:lnTo>
                    <a:pt x="413" y="277"/>
                  </a:lnTo>
                  <a:lnTo>
                    <a:pt x="403" y="284"/>
                  </a:lnTo>
                  <a:lnTo>
                    <a:pt x="390" y="290"/>
                  </a:lnTo>
                  <a:lnTo>
                    <a:pt x="376" y="296"/>
                  </a:lnTo>
                  <a:lnTo>
                    <a:pt x="360" y="302"/>
                  </a:lnTo>
                  <a:lnTo>
                    <a:pt x="344" y="306"/>
                  </a:lnTo>
                  <a:lnTo>
                    <a:pt x="328" y="312"/>
                  </a:lnTo>
                  <a:lnTo>
                    <a:pt x="326" y="319"/>
                  </a:lnTo>
                  <a:lnTo>
                    <a:pt x="325" y="326"/>
                  </a:lnTo>
                  <a:lnTo>
                    <a:pt x="323" y="333"/>
                  </a:lnTo>
                  <a:lnTo>
                    <a:pt x="323" y="341"/>
                  </a:lnTo>
                  <a:lnTo>
                    <a:pt x="323" y="349"/>
                  </a:lnTo>
                  <a:lnTo>
                    <a:pt x="325" y="358"/>
                  </a:lnTo>
                  <a:lnTo>
                    <a:pt x="326" y="366"/>
                  </a:lnTo>
                  <a:lnTo>
                    <a:pt x="328" y="375"/>
                  </a:lnTo>
                  <a:lnTo>
                    <a:pt x="327" y="383"/>
                  </a:lnTo>
                  <a:lnTo>
                    <a:pt x="325" y="391"/>
                  </a:lnTo>
                  <a:lnTo>
                    <a:pt x="320" y="397"/>
                  </a:lnTo>
                  <a:lnTo>
                    <a:pt x="315" y="403"/>
                  </a:lnTo>
                  <a:lnTo>
                    <a:pt x="310" y="409"/>
                  </a:lnTo>
                  <a:lnTo>
                    <a:pt x="303" y="414"/>
                  </a:lnTo>
                  <a:lnTo>
                    <a:pt x="297" y="421"/>
                  </a:lnTo>
                  <a:lnTo>
                    <a:pt x="291" y="429"/>
                  </a:lnTo>
                  <a:lnTo>
                    <a:pt x="292" y="443"/>
                  </a:lnTo>
                  <a:lnTo>
                    <a:pt x="296" y="453"/>
                  </a:lnTo>
                  <a:lnTo>
                    <a:pt x="302" y="464"/>
                  </a:lnTo>
                  <a:lnTo>
                    <a:pt x="307" y="473"/>
                  </a:lnTo>
                  <a:lnTo>
                    <a:pt x="313" y="482"/>
                  </a:lnTo>
                  <a:lnTo>
                    <a:pt x="319" y="493"/>
                  </a:lnTo>
                  <a:lnTo>
                    <a:pt x="325" y="504"/>
                  </a:lnTo>
                  <a:lnTo>
                    <a:pt x="328" y="518"/>
                  </a:lnTo>
                  <a:lnTo>
                    <a:pt x="254" y="705"/>
                  </a:lnTo>
                  <a:lnTo>
                    <a:pt x="251" y="711"/>
                  </a:lnTo>
                  <a:lnTo>
                    <a:pt x="246" y="714"/>
                  </a:lnTo>
                  <a:lnTo>
                    <a:pt x="241" y="718"/>
                  </a:lnTo>
                  <a:lnTo>
                    <a:pt x="235" y="721"/>
                  </a:lnTo>
                  <a:lnTo>
                    <a:pt x="228" y="725"/>
                  </a:lnTo>
                  <a:lnTo>
                    <a:pt x="221" y="728"/>
                  </a:lnTo>
                  <a:lnTo>
                    <a:pt x="213" y="732"/>
                  </a:lnTo>
                  <a:lnTo>
                    <a:pt x="205" y="738"/>
                  </a:lnTo>
                  <a:lnTo>
                    <a:pt x="89" y="943"/>
                  </a:lnTo>
                  <a:lnTo>
                    <a:pt x="86" y="951"/>
                  </a:lnTo>
                  <a:lnTo>
                    <a:pt x="85" y="959"/>
                  </a:lnTo>
                  <a:lnTo>
                    <a:pt x="84" y="966"/>
                  </a:lnTo>
                  <a:lnTo>
                    <a:pt x="84" y="974"/>
                  </a:lnTo>
                  <a:lnTo>
                    <a:pt x="84" y="984"/>
                  </a:lnTo>
                  <a:lnTo>
                    <a:pt x="85" y="993"/>
                  </a:lnTo>
                  <a:lnTo>
                    <a:pt x="86" y="1003"/>
                  </a:lnTo>
                  <a:lnTo>
                    <a:pt x="89" y="1015"/>
                  </a:lnTo>
                  <a:lnTo>
                    <a:pt x="85" y="1034"/>
                  </a:lnTo>
                  <a:lnTo>
                    <a:pt x="80" y="1052"/>
                  </a:lnTo>
                  <a:lnTo>
                    <a:pt x="73" y="1066"/>
                  </a:lnTo>
                  <a:lnTo>
                    <a:pt x="63" y="1079"/>
                  </a:lnTo>
                  <a:lnTo>
                    <a:pt x="53" y="1093"/>
                  </a:lnTo>
                  <a:lnTo>
                    <a:pt x="42" y="1104"/>
                  </a:lnTo>
                  <a:lnTo>
                    <a:pt x="29" y="1117"/>
                  </a:lnTo>
                  <a:lnTo>
                    <a:pt x="15" y="1131"/>
                  </a:lnTo>
                  <a:lnTo>
                    <a:pt x="9" y="1149"/>
                  </a:lnTo>
                  <a:lnTo>
                    <a:pt x="6" y="1167"/>
                  </a:lnTo>
                  <a:lnTo>
                    <a:pt x="4" y="1184"/>
                  </a:lnTo>
                  <a:lnTo>
                    <a:pt x="2" y="1201"/>
                  </a:lnTo>
                  <a:lnTo>
                    <a:pt x="2" y="1218"/>
                  </a:lnTo>
                  <a:lnTo>
                    <a:pt x="2" y="1236"/>
                  </a:lnTo>
                  <a:lnTo>
                    <a:pt x="2" y="1254"/>
                  </a:lnTo>
                  <a:lnTo>
                    <a:pt x="0" y="1273"/>
                  </a:lnTo>
                  <a:lnTo>
                    <a:pt x="4" y="1284"/>
                  </a:lnTo>
                  <a:lnTo>
                    <a:pt x="9" y="1292"/>
                  </a:lnTo>
                  <a:lnTo>
                    <a:pt x="15" y="1299"/>
                  </a:lnTo>
                  <a:lnTo>
                    <a:pt x="22" y="1306"/>
                  </a:lnTo>
                  <a:lnTo>
                    <a:pt x="29" y="1314"/>
                  </a:lnTo>
                  <a:lnTo>
                    <a:pt x="36" y="1322"/>
                  </a:lnTo>
                  <a:lnTo>
                    <a:pt x="42" y="1333"/>
                  </a:lnTo>
                  <a:lnTo>
                    <a:pt x="45" y="1347"/>
                  </a:lnTo>
                  <a:lnTo>
                    <a:pt x="0" y="1440"/>
                  </a:lnTo>
                  <a:lnTo>
                    <a:pt x="5" y="1459"/>
                  </a:lnTo>
                  <a:lnTo>
                    <a:pt x="13" y="1467"/>
                  </a:lnTo>
                  <a:lnTo>
                    <a:pt x="23" y="1468"/>
                  </a:lnTo>
                  <a:lnTo>
                    <a:pt x="36" y="1464"/>
                  </a:lnTo>
                  <a:lnTo>
                    <a:pt x="50" y="1458"/>
                  </a:lnTo>
                  <a:lnTo>
                    <a:pt x="63" y="1449"/>
                  </a:lnTo>
                  <a:lnTo>
                    <a:pt x="76" y="1443"/>
                  </a:lnTo>
                  <a:lnTo>
                    <a:pt x="89" y="1440"/>
                  </a:lnTo>
                  <a:lnTo>
                    <a:pt x="96" y="1441"/>
                  </a:lnTo>
                  <a:lnTo>
                    <a:pt x="103" y="1444"/>
                  </a:lnTo>
                  <a:lnTo>
                    <a:pt x="108" y="1447"/>
                  </a:lnTo>
                  <a:lnTo>
                    <a:pt x="115" y="1452"/>
                  </a:lnTo>
                  <a:lnTo>
                    <a:pt x="120" y="1459"/>
                  </a:lnTo>
                  <a:lnTo>
                    <a:pt x="126" y="1467"/>
                  </a:lnTo>
                  <a:lnTo>
                    <a:pt x="129" y="1476"/>
                  </a:lnTo>
                  <a:lnTo>
                    <a:pt x="134" y="1487"/>
                  </a:lnTo>
                  <a:lnTo>
                    <a:pt x="130" y="1495"/>
                  </a:lnTo>
                  <a:lnTo>
                    <a:pt x="128" y="1502"/>
                  </a:lnTo>
                  <a:lnTo>
                    <a:pt x="127" y="1510"/>
                  </a:lnTo>
                  <a:lnTo>
                    <a:pt x="126" y="1517"/>
                  </a:lnTo>
                  <a:lnTo>
                    <a:pt x="127" y="1527"/>
                  </a:lnTo>
                  <a:lnTo>
                    <a:pt x="128" y="1536"/>
                  </a:lnTo>
                  <a:lnTo>
                    <a:pt x="130" y="1546"/>
                  </a:lnTo>
                  <a:lnTo>
                    <a:pt x="134" y="1558"/>
                  </a:lnTo>
                  <a:lnTo>
                    <a:pt x="220" y="1614"/>
                  </a:lnTo>
                  <a:lnTo>
                    <a:pt x="220" y="1605"/>
                  </a:lnTo>
                  <a:lnTo>
                    <a:pt x="221" y="1593"/>
                  </a:lnTo>
                  <a:lnTo>
                    <a:pt x="223" y="1583"/>
                  </a:lnTo>
                  <a:lnTo>
                    <a:pt x="226" y="1571"/>
                  </a:lnTo>
                  <a:lnTo>
                    <a:pt x="228" y="1560"/>
                  </a:lnTo>
                  <a:lnTo>
                    <a:pt x="233" y="1550"/>
                  </a:lnTo>
                  <a:lnTo>
                    <a:pt x="236" y="1540"/>
                  </a:lnTo>
                  <a:lnTo>
                    <a:pt x="242" y="1533"/>
                  </a:lnTo>
                  <a:lnTo>
                    <a:pt x="256" y="1520"/>
                  </a:lnTo>
                  <a:lnTo>
                    <a:pt x="273" y="1513"/>
                  </a:lnTo>
                  <a:lnTo>
                    <a:pt x="291" y="1512"/>
                  </a:lnTo>
                  <a:lnTo>
                    <a:pt x="312" y="1514"/>
                  </a:lnTo>
                  <a:lnTo>
                    <a:pt x="333" y="1518"/>
                  </a:lnTo>
                  <a:lnTo>
                    <a:pt x="353" y="1527"/>
                  </a:lnTo>
                  <a:lnTo>
                    <a:pt x="373" y="1533"/>
                  </a:lnTo>
                  <a:lnTo>
                    <a:pt x="392" y="1540"/>
                  </a:lnTo>
                  <a:lnTo>
                    <a:pt x="397" y="1545"/>
                  </a:lnTo>
                  <a:lnTo>
                    <a:pt x="402" y="1552"/>
                  </a:lnTo>
                  <a:lnTo>
                    <a:pt x="405" y="1559"/>
                  </a:lnTo>
                  <a:lnTo>
                    <a:pt x="407" y="1568"/>
                  </a:lnTo>
                  <a:lnTo>
                    <a:pt x="410" y="1577"/>
                  </a:lnTo>
                  <a:lnTo>
                    <a:pt x="413" y="1586"/>
                  </a:lnTo>
                  <a:lnTo>
                    <a:pt x="418" y="1597"/>
                  </a:lnTo>
                  <a:lnTo>
                    <a:pt x="422" y="1606"/>
                  </a:lnTo>
                  <a:lnTo>
                    <a:pt x="545" y="1614"/>
                  </a:lnTo>
                  <a:lnTo>
                    <a:pt x="550" y="1616"/>
                  </a:lnTo>
                  <a:lnTo>
                    <a:pt x="555" y="1623"/>
                  </a:lnTo>
                  <a:lnTo>
                    <a:pt x="558" y="1630"/>
                  </a:lnTo>
                  <a:lnTo>
                    <a:pt x="561" y="1638"/>
                  </a:lnTo>
                  <a:lnTo>
                    <a:pt x="565" y="1644"/>
                  </a:lnTo>
                  <a:lnTo>
                    <a:pt x="569" y="1646"/>
                  </a:lnTo>
                  <a:lnTo>
                    <a:pt x="575" y="1642"/>
                  </a:lnTo>
                  <a:lnTo>
                    <a:pt x="582" y="1630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7" name="Freeform 5"/>
            <p:cNvSpPr>
              <a:spLocks/>
            </p:cNvSpPr>
            <p:nvPr/>
          </p:nvSpPr>
          <p:spPr bwMode="auto">
            <a:xfrm rot="-5432">
              <a:off x="2155" y="1713"/>
              <a:ext cx="1325" cy="709"/>
            </a:xfrm>
            <a:custGeom>
              <a:avLst/>
              <a:gdLst>
                <a:gd name="T0" fmla="*/ 42 w 2504"/>
                <a:gd name="T1" fmla="*/ 1 h 2478"/>
                <a:gd name="T2" fmla="*/ 42 w 2504"/>
                <a:gd name="T3" fmla="*/ 1 h 2478"/>
                <a:gd name="T4" fmla="*/ 42 w 2504"/>
                <a:gd name="T5" fmla="*/ 1 h 2478"/>
                <a:gd name="T6" fmla="*/ 46 w 2504"/>
                <a:gd name="T7" fmla="*/ 1 h 2478"/>
                <a:gd name="T8" fmla="*/ 47 w 2504"/>
                <a:gd name="T9" fmla="*/ 1 h 2478"/>
                <a:gd name="T10" fmla="*/ 45 w 2504"/>
                <a:gd name="T11" fmla="*/ 1 h 2478"/>
                <a:gd name="T12" fmla="*/ 53 w 2504"/>
                <a:gd name="T13" fmla="*/ 1 h 2478"/>
                <a:gd name="T14" fmla="*/ 55 w 2504"/>
                <a:gd name="T15" fmla="*/ 1 h 2478"/>
                <a:gd name="T16" fmla="*/ 55 w 2504"/>
                <a:gd name="T17" fmla="*/ 0 h 2478"/>
                <a:gd name="T18" fmla="*/ 50 w 2504"/>
                <a:gd name="T19" fmla="*/ 0 h 2478"/>
                <a:gd name="T20" fmla="*/ 49 w 2504"/>
                <a:gd name="T21" fmla="*/ 0 h 2478"/>
                <a:gd name="T22" fmla="*/ 49 w 2504"/>
                <a:gd name="T23" fmla="*/ 0 h 2478"/>
                <a:gd name="T24" fmla="*/ 47 w 2504"/>
                <a:gd name="T25" fmla="*/ 0 h 2478"/>
                <a:gd name="T26" fmla="*/ 47 w 2504"/>
                <a:gd name="T27" fmla="*/ 0 h 2478"/>
                <a:gd name="T28" fmla="*/ 44 w 2504"/>
                <a:gd name="T29" fmla="*/ 0 h 2478"/>
                <a:gd name="T30" fmla="*/ 42 w 2504"/>
                <a:gd name="T31" fmla="*/ 1 h 2478"/>
                <a:gd name="T32" fmla="*/ 39 w 2504"/>
                <a:gd name="T33" fmla="*/ 1 h 2478"/>
                <a:gd name="T34" fmla="*/ 37 w 2504"/>
                <a:gd name="T35" fmla="*/ 1 h 2478"/>
                <a:gd name="T36" fmla="*/ 36 w 2504"/>
                <a:gd name="T37" fmla="*/ 1 h 2478"/>
                <a:gd name="T38" fmla="*/ 34 w 2504"/>
                <a:gd name="T39" fmla="*/ 1 h 2478"/>
                <a:gd name="T40" fmla="*/ 33 w 2504"/>
                <a:gd name="T41" fmla="*/ 1 h 2478"/>
                <a:gd name="T42" fmla="*/ 32 w 2504"/>
                <a:gd name="T43" fmla="*/ 1 h 2478"/>
                <a:gd name="T44" fmla="*/ 32 w 2504"/>
                <a:gd name="T45" fmla="*/ 1 h 2478"/>
                <a:gd name="T46" fmla="*/ 32 w 2504"/>
                <a:gd name="T47" fmla="*/ 0 h 2478"/>
                <a:gd name="T48" fmla="*/ 32 w 2504"/>
                <a:gd name="T49" fmla="*/ 0 h 2478"/>
                <a:gd name="T50" fmla="*/ 33 w 2504"/>
                <a:gd name="T51" fmla="*/ 0 h 2478"/>
                <a:gd name="T52" fmla="*/ 34 w 2504"/>
                <a:gd name="T53" fmla="*/ 0 h 2478"/>
                <a:gd name="T54" fmla="*/ 34 w 2504"/>
                <a:gd name="T55" fmla="*/ 0 h 2478"/>
                <a:gd name="T56" fmla="*/ 33 w 2504"/>
                <a:gd name="T57" fmla="*/ 0 h 2478"/>
                <a:gd name="T58" fmla="*/ 30 w 2504"/>
                <a:gd name="T59" fmla="*/ 0 h 2478"/>
                <a:gd name="T60" fmla="*/ 27 w 2504"/>
                <a:gd name="T61" fmla="*/ 0 h 2478"/>
                <a:gd name="T62" fmla="*/ 25 w 2504"/>
                <a:gd name="T63" fmla="*/ 0 h 2478"/>
                <a:gd name="T64" fmla="*/ 24 w 2504"/>
                <a:gd name="T65" fmla="*/ 0 h 2478"/>
                <a:gd name="T66" fmla="*/ 22 w 2504"/>
                <a:gd name="T67" fmla="*/ 0 h 2478"/>
                <a:gd name="T68" fmla="*/ 19 w 2504"/>
                <a:gd name="T69" fmla="*/ 0 h 2478"/>
                <a:gd name="T70" fmla="*/ 17 w 2504"/>
                <a:gd name="T71" fmla="*/ 0 h 2478"/>
                <a:gd name="T72" fmla="*/ 16 w 2504"/>
                <a:gd name="T73" fmla="*/ 0 h 2478"/>
                <a:gd name="T74" fmla="*/ 13 w 2504"/>
                <a:gd name="T75" fmla="*/ 0 h 2478"/>
                <a:gd name="T76" fmla="*/ 14 w 2504"/>
                <a:gd name="T77" fmla="*/ 0 h 2478"/>
                <a:gd name="T78" fmla="*/ 7 w 2504"/>
                <a:gd name="T79" fmla="*/ 0 h 2478"/>
                <a:gd name="T80" fmla="*/ 5 w 2504"/>
                <a:gd name="T81" fmla="*/ 0 h 2478"/>
                <a:gd name="T82" fmla="*/ 3 w 2504"/>
                <a:gd name="T83" fmla="*/ 0 h 2478"/>
                <a:gd name="T84" fmla="*/ 2 w 2504"/>
                <a:gd name="T85" fmla="*/ 0 h 2478"/>
                <a:gd name="T86" fmla="*/ 1 w 2504"/>
                <a:gd name="T87" fmla="*/ 0 h 2478"/>
                <a:gd name="T88" fmla="*/ 1 w 2504"/>
                <a:gd name="T89" fmla="*/ 0 h 2478"/>
                <a:gd name="T90" fmla="*/ 2 w 2504"/>
                <a:gd name="T91" fmla="*/ 0 h 2478"/>
                <a:gd name="T92" fmla="*/ 4 w 2504"/>
                <a:gd name="T93" fmla="*/ 0 h 2478"/>
                <a:gd name="T94" fmla="*/ 12 w 2504"/>
                <a:gd name="T95" fmla="*/ 1 h 2478"/>
                <a:gd name="T96" fmla="*/ 12 w 2504"/>
                <a:gd name="T97" fmla="*/ 1 h 2478"/>
                <a:gd name="T98" fmla="*/ 8 w 2504"/>
                <a:gd name="T99" fmla="*/ 1 h 2478"/>
                <a:gd name="T100" fmla="*/ 2 w 2504"/>
                <a:gd name="T101" fmla="*/ 1 h 2478"/>
                <a:gd name="T102" fmla="*/ 4 w 2504"/>
                <a:gd name="T103" fmla="*/ 1 h 2478"/>
                <a:gd name="T104" fmla="*/ 6 w 2504"/>
                <a:gd name="T105" fmla="*/ 1 h 2478"/>
                <a:gd name="T106" fmla="*/ 8 w 2504"/>
                <a:gd name="T107" fmla="*/ 1 h 2478"/>
                <a:gd name="T108" fmla="*/ 13 w 2504"/>
                <a:gd name="T109" fmla="*/ 1 h 2478"/>
                <a:gd name="T110" fmla="*/ 19 w 2504"/>
                <a:gd name="T111" fmla="*/ 1 h 2478"/>
                <a:gd name="T112" fmla="*/ 25 w 2504"/>
                <a:gd name="T113" fmla="*/ 1 h 2478"/>
                <a:gd name="T114" fmla="*/ 32 w 2504"/>
                <a:gd name="T115" fmla="*/ 1 h 2478"/>
                <a:gd name="T116" fmla="*/ 38 w 2504"/>
                <a:gd name="T117" fmla="*/ 1 h 24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04"/>
                <a:gd name="T178" fmla="*/ 0 h 2478"/>
                <a:gd name="T179" fmla="*/ 2504 w 2504"/>
                <a:gd name="T180" fmla="*/ 2478 h 24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04" h="2478">
                  <a:moveTo>
                    <a:pt x="1719" y="2478"/>
                  </a:moveTo>
                  <a:lnTo>
                    <a:pt x="1863" y="2261"/>
                  </a:lnTo>
                  <a:lnTo>
                    <a:pt x="1927" y="2101"/>
                  </a:lnTo>
                  <a:lnTo>
                    <a:pt x="1924" y="2093"/>
                  </a:lnTo>
                  <a:lnTo>
                    <a:pt x="1920" y="2086"/>
                  </a:lnTo>
                  <a:lnTo>
                    <a:pt x="1915" y="2079"/>
                  </a:lnTo>
                  <a:lnTo>
                    <a:pt x="1910" y="2071"/>
                  </a:lnTo>
                  <a:lnTo>
                    <a:pt x="1904" y="2063"/>
                  </a:lnTo>
                  <a:lnTo>
                    <a:pt x="1900" y="2054"/>
                  </a:lnTo>
                  <a:lnTo>
                    <a:pt x="1895" y="2042"/>
                  </a:lnTo>
                  <a:lnTo>
                    <a:pt x="1893" y="2029"/>
                  </a:lnTo>
                  <a:lnTo>
                    <a:pt x="1922" y="1951"/>
                  </a:lnTo>
                  <a:lnTo>
                    <a:pt x="1917" y="1942"/>
                  </a:lnTo>
                  <a:lnTo>
                    <a:pt x="1916" y="1932"/>
                  </a:lnTo>
                  <a:lnTo>
                    <a:pt x="1916" y="1920"/>
                  </a:lnTo>
                  <a:lnTo>
                    <a:pt x="1918" y="1908"/>
                  </a:lnTo>
                  <a:lnTo>
                    <a:pt x="1922" y="1896"/>
                  </a:lnTo>
                  <a:lnTo>
                    <a:pt x="1926" y="1884"/>
                  </a:lnTo>
                  <a:lnTo>
                    <a:pt x="1931" y="1873"/>
                  </a:lnTo>
                  <a:lnTo>
                    <a:pt x="1937" y="1863"/>
                  </a:lnTo>
                  <a:lnTo>
                    <a:pt x="2025" y="1825"/>
                  </a:lnTo>
                  <a:lnTo>
                    <a:pt x="2087" y="1696"/>
                  </a:lnTo>
                  <a:lnTo>
                    <a:pt x="2091" y="1696"/>
                  </a:lnTo>
                  <a:lnTo>
                    <a:pt x="2095" y="1694"/>
                  </a:lnTo>
                  <a:lnTo>
                    <a:pt x="2100" y="1692"/>
                  </a:lnTo>
                  <a:lnTo>
                    <a:pt x="2104" y="1688"/>
                  </a:lnTo>
                  <a:lnTo>
                    <a:pt x="2110" y="1685"/>
                  </a:lnTo>
                  <a:lnTo>
                    <a:pt x="2115" y="1680"/>
                  </a:lnTo>
                  <a:lnTo>
                    <a:pt x="2121" y="1674"/>
                  </a:lnTo>
                  <a:lnTo>
                    <a:pt x="2126" y="1668"/>
                  </a:lnTo>
                  <a:lnTo>
                    <a:pt x="2119" y="1655"/>
                  </a:lnTo>
                  <a:lnTo>
                    <a:pt x="2109" y="1642"/>
                  </a:lnTo>
                  <a:lnTo>
                    <a:pt x="2098" y="1631"/>
                  </a:lnTo>
                  <a:lnTo>
                    <a:pt x="2086" y="1618"/>
                  </a:lnTo>
                  <a:lnTo>
                    <a:pt x="2073" y="1606"/>
                  </a:lnTo>
                  <a:lnTo>
                    <a:pt x="2062" y="1593"/>
                  </a:lnTo>
                  <a:lnTo>
                    <a:pt x="2052" y="1576"/>
                  </a:lnTo>
                  <a:lnTo>
                    <a:pt x="2045" y="1558"/>
                  </a:lnTo>
                  <a:lnTo>
                    <a:pt x="2284" y="1382"/>
                  </a:lnTo>
                  <a:lnTo>
                    <a:pt x="2437" y="1108"/>
                  </a:lnTo>
                  <a:lnTo>
                    <a:pt x="2435" y="1082"/>
                  </a:lnTo>
                  <a:lnTo>
                    <a:pt x="2437" y="1057"/>
                  </a:lnTo>
                  <a:lnTo>
                    <a:pt x="2440" y="1032"/>
                  </a:lnTo>
                  <a:lnTo>
                    <a:pt x="2446" y="1009"/>
                  </a:lnTo>
                  <a:lnTo>
                    <a:pt x="2454" y="986"/>
                  </a:lnTo>
                  <a:lnTo>
                    <a:pt x="2462" y="963"/>
                  </a:lnTo>
                  <a:lnTo>
                    <a:pt x="2471" y="942"/>
                  </a:lnTo>
                  <a:lnTo>
                    <a:pt x="2481" y="919"/>
                  </a:lnTo>
                  <a:lnTo>
                    <a:pt x="2489" y="897"/>
                  </a:lnTo>
                  <a:lnTo>
                    <a:pt x="2496" y="875"/>
                  </a:lnTo>
                  <a:lnTo>
                    <a:pt x="2501" y="852"/>
                  </a:lnTo>
                  <a:lnTo>
                    <a:pt x="2504" y="829"/>
                  </a:lnTo>
                  <a:lnTo>
                    <a:pt x="2504" y="806"/>
                  </a:lnTo>
                  <a:lnTo>
                    <a:pt x="2500" y="782"/>
                  </a:lnTo>
                  <a:lnTo>
                    <a:pt x="2492" y="756"/>
                  </a:lnTo>
                  <a:lnTo>
                    <a:pt x="2479" y="730"/>
                  </a:lnTo>
                  <a:lnTo>
                    <a:pt x="2305" y="629"/>
                  </a:lnTo>
                  <a:lnTo>
                    <a:pt x="2297" y="629"/>
                  </a:lnTo>
                  <a:lnTo>
                    <a:pt x="2290" y="629"/>
                  </a:lnTo>
                  <a:lnTo>
                    <a:pt x="2283" y="629"/>
                  </a:lnTo>
                  <a:lnTo>
                    <a:pt x="2276" y="629"/>
                  </a:lnTo>
                  <a:lnTo>
                    <a:pt x="2268" y="630"/>
                  </a:lnTo>
                  <a:lnTo>
                    <a:pt x="2260" y="631"/>
                  </a:lnTo>
                  <a:lnTo>
                    <a:pt x="2251" y="632"/>
                  </a:lnTo>
                  <a:lnTo>
                    <a:pt x="2240" y="633"/>
                  </a:lnTo>
                  <a:lnTo>
                    <a:pt x="2233" y="632"/>
                  </a:lnTo>
                  <a:lnTo>
                    <a:pt x="2228" y="630"/>
                  </a:lnTo>
                  <a:lnTo>
                    <a:pt x="2222" y="626"/>
                  </a:lnTo>
                  <a:lnTo>
                    <a:pt x="2217" y="622"/>
                  </a:lnTo>
                  <a:lnTo>
                    <a:pt x="2213" y="616"/>
                  </a:lnTo>
                  <a:lnTo>
                    <a:pt x="2206" y="611"/>
                  </a:lnTo>
                  <a:lnTo>
                    <a:pt x="2199" y="606"/>
                  </a:lnTo>
                  <a:lnTo>
                    <a:pt x="2188" y="601"/>
                  </a:lnTo>
                  <a:lnTo>
                    <a:pt x="2178" y="608"/>
                  </a:lnTo>
                  <a:lnTo>
                    <a:pt x="2169" y="617"/>
                  </a:lnTo>
                  <a:lnTo>
                    <a:pt x="2162" y="628"/>
                  </a:lnTo>
                  <a:lnTo>
                    <a:pt x="2155" y="640"/>
                  </a:lnTo>
                  <a:lnTo>
                    <a:pt x="2150" y="654"/>
                  </a:lnTo>
                  <a:lnTo>
                    <a:pt x="2146" y="669"/>
                  </a:lnTo>
                  <a:lnTo>
                    <a:pt x="2142" y="684"/>
                  </a:lnTo>
                  <a:lnTo>
                    <a:pt x="2139" y="700"/>
                  </a:lnTo>
                  <a:lnTo>
                    <a:pt x="2136" y="716"/>
                  </a:lnTo>
                  <a:lnTo>
                    <a:pt x="2131" y="732"/>
                  </a:lnTo>
                  <a:lnTo>
                    <a:pt x="2126" y="748"/>
                  </a:lnTo>
                  <a:lnTo>
                    <a:pt x="2122" y="763"/>
                  </a:lnTo>
                  <a:lnTo>
                    <a:pt x="2115" y="778"/>
                  </a:lnTo>
                  <a:lnTo>
                    <a:pt x="2108" y="792"/>
                  </a:lnTo>
                  <a:lnTo>
                    <a:pt x="2099" y="805"/>
                  </a:lnTo>
                  <a:lnTo>
                    <a:pt x="2087" y="816"/>
                  </a:lnTo>
                  <a:lnTo>
                    <a:pt x="2001" y="816"/>
                  </a:lnTo>
                  <a:lnTo>
                    <a:pt x="1986" y="828"/>
                  </a:lnTo>
                  <a:lnTo>
                    <a:pt x="1970" y="839"/>
                  </a:lnTo>
                  <a:lnTo>
                    <a:pt x="1953" y="850"/>
                  </a:lnTo>
                  <a:lnTo>
                    <a:pt x="1937" y="860"/>
                  </a:lnTo>
                  <a:lnTo>
                    <a:pt x="1918" y="869"/>
                  </a:lnTo>
                  <a:lnTo>
                    <a:pt x="1900" y="878"/>
                  </a:lnTo>
                  <a:lnTo>
                    <a:pt x="1881" y="886"/>
                  </a:lnTo>
                  <a:lnTo>
                    <a:pt x="1862" y="892"/>
                  </a:lnTo>
                  <a:lnTo>
                    <a:pt x="1842" y="898"/>
                  </a:lnTo>
                  <a:lnTo>
                    <a:pt x="1823" y="902"/>
                  </a:lnTo>
                  <a:lnTo>
                    <a:pt x="1802" y="906"/>
                  </a:lnTo>
                  <a:lnTo>
                    <a:pt x="1781" y="907"/>
                  </a:lnTo>
                  <a:lnTo>
                    <a:pt x="1761" y="906"/>
                  </a:lnTo>
                  <a:lnTo>
                    <a:pt x="1740" y="904"/>
                  </a:lnTo>
                  <a:lnTo>
                    <a:pt x="1719" y="900"/>
                  </a:lnTo>
                  <a:lnTo>
                    <a:pt x="1697" y="893"/>
                  </a:lnTo>
                  <a:lnTo>
                    <a:pt x="1689" y="898"/>
                  </a:lnTo>
                  <a:lnTo>
                    <a:pt x="1684" y="902"/>
                  </a:lnTo>
                  <a:lnTo>
                    <a:pt x="1678" y="907"/>
                  </a:lnTo>
                  <a:lnTo>
                    <a:pt x="1673" y="912"/>
                  </a:lnTo>
                  <a:lnTo>
                    <a:pt x="1670" y="916"/>
                  </a:lnTo>
                  <a:lnTo>
                    <a:pt x="1665" y="922"/>
                  </a:lnTo>
                  <a:lnTo>
                    <a:pt x="1659" y="928"/>
                  </a:lnTo>
                  <a:lnTo>
                    <a:pt x="1652" y="934"/>
                  </a:lnTo>
                  <a:lnTo>
                    <a:pt x="1641" y="938"/>
                  </a:lnTo>
                  <a:lnTo>
                    <a:pt x="1627" y="940"/>
                  </a:lnTo>
                  <a:lnTo>
                    <a:pt x="1613" y="939"/>
                  </a:lnTo>
                  <a:lnTo>
                    <a:pt x="1598" y="937"/>
                  </a:lnTo>
                  <a:lnTo>
                    <a:pt x="1583" y="932"/>
                  </a:lnTo>
                  <a:lnTo>
                    <a:pt x="1569" y="925"/>
                  </a:lnTo>
                  <a:lnTo>
                    <a:pt x="1556" y="919"/>
                  </a:lnTo>
                  <a:lnTo>
                    <a:pt x="1544" y="909"/>
                  </a:lnTo>
                  <a:lnTo>
                    <a:pt x="1535" y="911"/>
                  </a:lnTo>
                  <a:lnTo>
                    <a:pt x="1528" y="915"/>
                  </a:lnTo>
                  <a:lnTo>
                    <a:pt x="1521" y="920"/>
                  </a:lnTo>
                  <a:lnTo>
                    <a:pt x="1516" y="925"/>
                  </a:lnTo>
                  <a:lnTo>
                    <a:pt x="1509" y="932"/>
                  </a:lnTo>
                  <a:lnTo>
                    <a:pt x="1502" y="937"/>
                  </a:lnTo>
                  <a:lnTo>
                    <a:pt x="1493" y="942"/>
                  </a:lnTo>
                  <a:lnTo>
                    <a:pt x="1480" y="943"/>
                  </a:lnTo>
                  <a:lnTo>
                    <a:pt x="1474" y="943"/>
                  </a:lnTo>
                  <a:lnTo>
                    <a:pt x="1468" y="942"/>
                  </a:lnTo>
                  <a:lnTo>
                    <a:pt x="1464" y="939"/>
                  </a:lnTo>
                  <a:lnTo>
                    <a:pt x="1458" y="936"/>
                  </a:lnTo>
                  <a:lnTo>
                    <a:pt x="1454" y="932"/>
                  </a:lnTo>
                  <a:lnTo>
                    <a:pt x="1450" y="928"/>
                  </a:lnTo>
                  <a:lnTo>
                    <a:pt x="1447" y="922"/>
                  </a:lnTo>
                  <a:lnTo>
                    <a:pt x="1443" y="916"/>
                  </a:lnTo>
                  <a:lnTo>
                    <a:pt x="1439" y="905"/>
                  </a:lnTo>
                  <a:lnTo>
                    <a:pt x="1436" y="891"/>
                  </a:lnTo>
                  <a:lnTo>
                    <a:pt x="1435" y="876"/>
                  </a:lnTo>
                  <a:lnTo>
                    <a:pt x="1436" y="860"/>
                  </a:lnTo>
                  <a:lnTo>
                    <a:pt x="1439" y="844"/>
                  </a:lnTo>
                  <a:lnTo>
                    <a:pt x="1443" y="828"/>
                  </a:lnTo>
                  <a:lnTo>
                    <a:pt x="1450" y="813"/>
                  </a:lnTo>
                  <a:lnTo>
                    <a:pt x="1458" y="800"/>
                  </a:lnTo>
                  <a:lnTo>
                    <a:pt x="1462" y="797"/>
                  </a:lnTo>
                  <a:lnTo>
                    <a:pt x="1465" y="794"/>
                  </a:lnTo>
                  <a:lnTo>
                    <a:pt x="1470" y="791"/>
                  </a:lnTo>
                  <a:lnTo>
                    <a:pt x="1474" y="787"/>
                  </a:lnTo>
                  <a:lnTo>
                    <a:pt x="1480" y="784"/>
                  </a:lnTo>
                  <a:lnTo>
                    <a:pt x="1486" y="782"/>
                  </a:lnTo>
                  <a:lnTo>
                    <a:pt x="1493" y="778"/>
                  </a:lnTo>
                  <a:lnTo>
                    <a:pt x="1501" y="776"/>
                  </a:lnTo>
                  <a:lnTo>
                    <a:pt x="1509" y="778"/>
                  </a:lnTo>
                  <a:lnTo>
                    <a:pt x="1517" y="781"/>
                  </a:lnTo>
                  <a:lnTo>
                    <a:pt x="1526" y="783"/>
                  </a:lnTo>
                  <a:lnTo>
                    <a:pt x="1535" y="785"/>
                  </a:lnTo>
                  <a:lnTo>
                    <a:pt x="1544" y="789"/>
                  </a:lnTo>
                  <a:lnTo>
                    <a:pt x="1552" y="793"/>
                  </a:lnTo>
                  <a:lnTo>
                    <a:pt x="1560" y="799"/>
                  </a:lnTo>
                  <a:lnTo>
                    <a:pt x="1566" y="807"/>
                  </a:lnTo>
                  <a:lnTo>
                    <a:pt x="1579" y="798"/>
                  </a:lnTo>
                  <a:lnTo>
                    <a:pt x="1587" y="781"/>
                  </a:lnTo>
                  <a:lnTo>
                    <a:pt x="1590" y="759"/>
                  </a:lnTo>
                  <a:lnTo>
                    <a:pt x="1589" y="735"/>
                  </a:lnTo>
                  <a:lnTo>
                    <a:pt x="1585" y="708"/>
                  </a:lnTo>
                  <a:lnTo>
                    <a:pt x="1577" y="683"/>
                  </a:lnTo>
                  <a:lnTo>
                    <a:pt x="1567" y="661"/>
                  </a:lnTo>
                  <a:lnTo>
                    <a:pt x="1557" y="643"/>
                  </a:lnTo>
                  <a:lnTo>
                    <a:pt x="1539" y="646"/>
                  </a:lnTo>
                  <a:lnTo>
                    <a:pt x="1523" y="654"/>
                  </a:lnTo>
                  <a:lnTo>
                    <a:pt x="1511" y="667"/>
                  </a:lnTo>
                  <a:lnTo>
                    <a:pt x="1501" y="683"/>
                  </a:lnTo>
                  <a:lnTo>
                    <a:pt x="1490" y="700"/>
                  </a:lnTo>
                  <a:lnTo>
                    <a:pt x="1481" y="717"/>
                  </a:lnTo>
                  <a:lnTo>
                    <a:pt x="1471" y="735"/>
                  </a:lnTo>
                  <a:lnTo>
                    <a:pt x="1458" y="751"/>
                  </a:lnTo>
                  <a:lnTo>
                    <a:pt x="1367" y="800"/>
                  </a:lnTo>
                  <a:lnTo>
                    <a:pt x="1350" y="778"/>
                  </a:lnTo>
                  <a:lnTo>
                    <a:pt x="1333" y="756"/>
                  </a:lnTo>
                  <a:lnTo>
                    <a:pt x="1314" y="733"/>
                  </a:lnTo>
                  <a:lnTo>
                    <a:pt x="1296" y="710"/>
                  </a:lnTo>
                  <a:lnTo>
                    <a:pt x="1278" y="687"/>
                  </a:lnTo>
                  <a:lnTo>
                    <a:pt x="1259" y="663"/>
                  </a:lnTo>
                  <a:lnTo>
                    <a:pt x="1242" y="639"/>
                  </a:lnTo>
                  <a:lnTo>
                    <a:pt x="1225" y="614"/>
                  </a:lnTo>
                  <a:lnTo>
                    <a:pt x="1209" y="587"/>
                  </a:lnTo>
                  <a:lnTo>
                    <a:pt x="1194" y="561"/>
                  </a:lnTo>
                  <a:lnTo>
                    <a:pt x="1181" y="533"/>
                  </a:lnTo>
                  <a:lnTo>
                    <a:pt x="1171" y="503"/>
                  </a:lnTo>
                  <a:lnTo>
                    <a:pt x="1161" y="473"/>
                  </a:lnTo>
                  <a:lnTo>
                    <a:pt x="1156" y="441"/>
                  </a:lnTo>
                  <a:lnTo>
                    <a:pt x="1152" y="408"/>
                  </a:lnTo>
                  <a:lnTo>
                    <a:pt x="1152" y="373"/>
                  </a:lnTo>
                  <a:lnTo>
                    <a:pt x="1137" y="353"/>
                  </a:lnTo>
                  <a:lnTo>
                    <a:pt x="1121" y="332"/>
                  </a:lnTo>
                  <a:lnTo>
                    <a:pt x="1105" y="311"/>
                  </a:lnTo>
                  <a:lnTo>
                    <a:pt x="1088" y="291"/>
                  </a:lnTo>
                  <a:lnTo>
                    <a:pt x="1071" y="271"/>
                  </a:lnTo>
                  <a:lnTo>
                    <a:pt x="1051" y="253"/>
                  </a:lnTo>
                  <a:lnTo>
                    <a:pt x="1031" y="234"/>
                  </a:lnTo>
                  <a:lnTo>
                    <a:pt x="1012" y="217"/>
                  </a:lnTo>
                  <a:lnTo>
                    <a:pt x="990" y="200"/>
                  </a:lnTo>
                  <a:lnTo>
                    <a:pt x="967" y="185"/>
                  </a:lnTo>
                  <a:lnTo>
                    <a:pt x="943" y="171"/>
                  </a:lnTo>
                  <a:lnTo>
                    <a:pt x="919" y="159"/>
                  </a:lnTo>
                  <a:lnTo>
                    <a:pt x="892" y="149"/>
                  </a:lnTo>
                  <a:lnTo>
                    <a:pt x="865" y="140"/>
                  </a:lnTo>
                  <a:lnTo>
                    <a:pt x="836" y="134"/>
                  </a:lnTo>
                  <a:lnTo>
                    <a:pt x="805" y="130"/>
                  </a:lnTo>
                  <a:lnTo>
                    <a:pt x="797" y="122"/>
                  </a:lnTo>
                  <a:lnTo>
                    <a:pt x="791" y="111"/>
                  </a:lnTo>
                  <a:lnTo>
                    <a:pt x="788" y="97"/>
                  </a:lnTo>
                  <a:lnTo>
                    <a:pt x="786" y="82"/>
                  </a:lnTo>
                  <a:lnTo>
                    <a:pt x="786" y="66"/>
                  </a:lnTo>
                  <a:lnTo>
                    <a:pt x="786" y="50"/>
                  </a:lnTo>
                  <a:lnTo>
                    <a:pt x="785" y="35"/>
                  </a:lnTo>
                  <a:lnTo>
                    <a:pt x="784" y="20"/>
                  </a:lnTo>
                  <a:lnTo>
                    <a:pt x="774" y="5"/>
                  </a:lnTo>
                  <a:lnTo>
                    <a:pt x="763" y="0"/>
                  </a:lnTo>
                  <a:lnTo>
                    <a:pt x="755" y="3"/>
                  </a:lnTo>
                  <a:lnTo>
                    <a:pt x="746" y="11"/>
                  </a:lnTo>
                  <a:lnTo>
                    <a:pt x="737" y="21"/>
                  </a:lnTo>
                  <a:lnTo>
                    <a:pt x="725" y="32"/>
                  </a:lnTo>
                  <a:lnTo>
                    <a:pt x="713" y="40"/>
                  </a:lnTo>
                  <a:lnTo>
                    <a:pt x="698" y="43"/>
                  </a:lnTo>
                  <a:lnTo>
                    <a:pt x="612" y="4"/>
                  </a:lnTo>
                  <a:lnTo>
                    <a:pt x="631" y="90"/>
                  </a:lnTo>
                  <a:lnTo>
                    <a:pt x="631" y="96"/>
                  </a:lnTo>
                  <a:lnTo>
                    <a:pt x="630" y="102"/>
                  </a:lnTo>
                  <a:lnTo>
                    <a:pt x="629" y="108"/>
                  </a:lnTo>
                  <a:lnTo>
                    <a:pt x="627" y="113"/>
                  </a:lnTo>
                  <a:lnTo>
                    <a:pt x="624" y="118"/>
                  </a:lnTo>
                  <a:lnTo>
                    <a:pt x="621" y="123"/>
                  </a:lnTo>
                  <a:lnTo>
                    <a:pt x="616" y="126"/>
                  </a:lnTo>
                  <a:lnTo>
                    <a:pt x="612" y="130"/>
                  </a:lnTo>
                  <a:lnTo>
                    <a:pt x="351" y="113"/>
                  </a:lnTo>
                  <a:lnTo>
                    <a:pt x="338" y="124"/>
                  </a:lnTo>
                  <a:lnTo>
                    <a:pt x="325" y="133"/>
                  </a:lnTo>
                  <a:lnTo>
                    <a:pt x="311" y="141"/>
                  </a:lnTo>
                  <a:lnTo>
                    <a:pt x="298" y="149"/>
                  </a:lnTo>
                  <a:lnTo>
                    <a:pt x="284" y="156"/>
                  </a:lnTo>
                  <a:lnTo>
                    <a:pt x="270" y="162"/>
                  </a:lnTo>
                  <a:lnTo>
                    <a:pt x="255" y="168"/>
                  </a:lnTo>
                  <a:lnTo>
                    <a:pt x="241" y="173"/>
                  </a:lnTo>
                  <a:lnTo>
                    <a:pt x="226" y="178"/>
                  </a:lnTo>
                  <a:lnTo>
                    <a:pt x="210" y="182"/>
                  </a:lnTo>
                  <a:lnTo>
                    <a:pt x="194" y="186"/>
                  </a:lnTo>
                  <a:lnTo>
                    <a:pt x="179" y="189"/>
                  </a:lnTo>
                  <a:lnTo>
                    <a:pt x="162" y="193"/>
                  </a:lnTo>
                  <a:lnTo>
                    <a:pt x="146" y="196"/>
                  </a:lnTo>
                  <a:lnTo>
                    <a:pt x="129" y="200"/>
                  </a:lnTo>
                  <a:lnTo>
                    <a:pt x="111" y="203"/>
                  </a:lnTo>
                  <a:lnTo>
                    <a:pt x="102" y="214"/>
                  </a:lnTo>
                  <a:lnTo>
                    <a:pt x="93" y="223"/>
                  </a:lnTo>
                  <a:lnTo>
                    <a:pt x="83" y="232"/>
                  </a:lnTo>
                  <a:lnTo>
                    <a:pt x="71" y="241"/>
                  </a:lnTo>
                  <a:lnTo>
                    <a:pt x="57" y="248"/>
                  </a:lnTo>
                  <a:lnTo>
                    <a:pt x="43" y="255"/>
                  </a:lnTo>
                  <a:lnTo>
                    <a:pt x="27" y="260"/>
                  </a:lnTo>
                  <a:lnTo>
                    <a:pt x="10" y="263"/>
                  </a:lnTo>
                  <a:lnTo>
                    <a:pt x="6" y="295"/>
                  </a:lnTo>
                  <a:lnTo>
                    <a:pt x="2" y="327"/>
                  </a:lnTo>
                  <a:lnTo>
                    <a:pt x="0" y="358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3" y="447"/>
                  </a:lnTo>
                  <a:lnTo>
                    <a:pt x="7" y="475"/>
                  </a:lnTo>
                  <a:lnTo>
                    <a:pt x="12" y="502"/>
                  </a:lnTo>
                  <a:lnTo>
                    <a:pt x="19" y="529"/>
                  </a:lnTo>
                  <a:lnTo>
                    <a:pt x="29" y="555"/>
                  </a:lnTo>
                  <a:lnTo>
                    <a:pt x="39" y="580"/>
                  </a:lnTo>
                  <a:lnTo>
                    <a:pt x="52" y="605"/>
                  </a:lnTo>
                  <a:lnTo>
                    <a:pt x="65" y="630"/>
                  </a:lnTo>
                  <a:lnTo>
                    <a:pt x="81" y="653"/>
                  </a:lnTo>
                  <a:lnTo>
                    <a:pt x="99" y="676"/>
                  </a:lnTo>
                  <a:lnTo>
                    <a:pt x="118" y="699"/>
                  </a:lnTo>
                  <a:lnTo>
                    <a:pt x="198" y="713"/>
                  </a:lnTo>
                  <a:lnTo>
                    <a:pt x="202" y="717"/>
                  </a:lnTo>
                  <a:lnTo>
                    <a:pt x="207" y="723"/>
                  </a:lnTo>
                  <a:lnTo>
                    <a:pt x="209" y="730"/>
                  </a:lnTo>
                  <a:lnTo>
                    <a:pt x="213" y="738"/>
                  </a:lnTo>
                  <a:lnTo>
                    <a:pt x="215" y="747"/>
                  </a:lnTo>
                  <a:lnTo>
                    <a:pt x="217" y="756"/>
                  </a:lnTo>
                  <a:lnTo>
                    <a:pt x="221" y="767"/>
                  </a:lnTo>
                  <a:lnTo>
                    <a:pt x="225" y="776"/>
                  </a:lnTo>
                  <a:lnTo>
                    <a:pt x="523" y="873"/>
                  </a:lnTo>
                  <a:lnTo>
                    <a:pt x="529" y="875"/>
                  </a:lnTo>
                  <a:lnTo>
                    <a:pt x="536" y="877"/>
                  </a:lnTo>
                  <a:lnTo>
                    <a:pt x="541" y="881"/>
                  </a:lnTo>
                  <a:lnTo>
                    <a:pt x="548" y="885"/>
                  </a:lnTo>
                  <a:lnTo>
                    <a:pt x="554" y="891"/>
                  </a:lnTo>
                  <a:lnTo>
                    <a:pt x="559" y="898"/>
                  </a:lnTo>
                  <a:lnTo>
                    <a:pt x="563" y="907"/>
                  </a:lnTo>
                  <a:lnTo>
                    <a:pt x="566" y="916"/>
                  </a:lnTo>
                  <a:lnTo>
                    <a:pt x="407" y="1298"/>
                  </a:lnTo>
                  <a:lnTo>
                    <a:pt x="403" y="1304"/>
                  </a:lnTo>
                  <a:lnTo>
                    <a:pt x="399" y="1307"/>
                  </a:lnTo>
                  <a:lnTo>
                    <a:pt x="393" y="1311"/>
                  </a:lnTo>
                  <a:lnTo>
                    <a:pt x="387" y="1313"/>
                  </a:lnTo>
                  <a:lnTo>
                    <a:pt x="379" y="1317"/>
                  </a:lnTo>
                  <a:lnTo>
                    <a:pt x="372" y="1319"/>
                  </a:lnTo>
                  <a:lnTo>
                    <a:pt x="364" y="1322"/>
                  </a:lnTo>
                  <a:lnTo>
                    <a:pt x="357" y="1326"/>
                  </a:lnTo>
                  <a:lnTo>
                    <a:pt x="111" y="1863"/>
                  </a:lnTo>
                  <a:lnTo>
                    <a:pt x="127" y="1884"/>
                  </a:lnTo>
                  <a:lnTo>
                    <a:pt x="142" y="1905"/>
                  </a:lnTo>
                  <a:lnTo>
                    <a:pt x="158" y="1927"/>
                  </a:lnTo>
                  <a:lnTo>
                    <a:pt x="172" y="1950"/>
                  </a:lnTo>
                  <a:lnTo>
                    <a:pt x="187" y="1972"/>
                  </a:lnTo>
                  <a:lnTo>
                    <a:pt x="200" y="1996"/>
                  </a:lnTo>
                  <a:lnTo>
                    <a:pt x="213" y="2020"/>
                  </a:lnTo>
                  <a:lnTo>
                    <a:pt x="225" y="2045"/>
                  </a:lnTo>
                  <a:lnTo>
                    <a:pt x="237" y="2070"/>
                  </a:lnTo>
                  <a:lnTo>
                    <a:pt x="247" y="2095"/>
                  </a:lnTo>
                  <a:lnTo>
                    <a:pt x="257" y="2123"/>
                  </a:lnTo>
                  <a:lnTo>
                    <a:pt x="265" y="2149"/>
                  </a:lnTo>
                  <a:lnTo>
                    <a:pt x="273" y="2178"/>
                  </a:lnTo>
                  <a:lnTo>
                    <a:pt x="280" y="2207"/>
                  </a:lnTo>
                  <a:lnTo>
                    <a:pt x="286" y="2237"/>
                  </a:lnTo>
                  <a:lnTo>
                    <a:pt x="291" y="2268"/>
                  </a:lnTo>
                  <a:lnTo>
                    <a:pt x="325" y="2295"/>
                  </a:lnTo>
                  <a:lnTo>
                    <a:pt x="361" y="2321"/>
                  </a:lnTo>
                  <a:lnTo>
                    <a:pt x="398" y="2343"/>
                  </a:lnTo>
                  <a:lnTo>
                    <a:pt x="437" y="2362"/>
                  </a:lnTo>
                  <a:lnTo>
                    <a:pt x="476" y="2379"/>
                  </a:lnTo>
                  <a:lnTo>
                    <a:pt x="516" y="2394"/>
                  </a:lnTo>
                  <a:lnTo>
                    <a:pt x="558" y="2408"/>
                  </a:lnTo>
                  <a:lnTo>
                    <a:pt x="600" y="2418"/>
                  </a:lnTo>
                  <a:lnTo>
                    <a:pt x="643" y="2428"/>
                  </a:lnTo>
                  <a:lnTo>
                    <a:pt x="686" y="2435"/>
                  </a:lnTo>
                  <a:lnTo>
                    <a:pt x="731" y="2440"/>
                  </a:lnTo>
                  <a:lnTo>
                    <a:pt x="777" y="2445"/>
                  </a:lnTo>
                  <a:lnTo>
                    <a:pt x="822" y="2448"/>
                  </a:lnTo>
                  <a:lnTo>
                    <a:pt x="869" y="2451"/>
                  </a:lnTo>
                  <a:lnTo>
                    <a:pt x="916" y="2452"/>
                  </a:lnTo>
                  <a:lnTo>
                    <a:pt x="964" y="2452"/>
                  </a:lnTo>
                  <a:lnTo>
                    <a:pt x="1011" y="2452"/>
                  </a:lnTo>
                  <a:lnTo>
                    <a:pt x="1059" y="2452"/>
                  </a:lnTo>
                  <a:lnTo>
                    <a:pt x="1106" y="2451"/>
                  </a:lnTo>
                  <a:lnTo>
                    <a:pt x="1154" y="2449"/>
                  </a:lnTo>
                  <a:lnTo>
                    <a:pt x="1203" y="2448"/>
                  </a:lnTo>
                  <a:lnTo>
                    <a:pt x="1251" y="2447"/>
                  </a:lnTo>
                  <a:lnTo>
                    <a:pt x="1299" y="2447"/>
                  </a:lnTo>
                  <a:lnTo>
                    <a:pt x="1348" y="2447"/>
                  </a:lnTo>
                  <a:lnTo>
                    <a:pt x="1395" y="2447"/>
                  </a:lnTo>
                  <a:lnTo>
                    <a:pt x="1443" y="2448"/>
                  </a:lnTo>
                  <a:lnTo>
                    <a:pt x="1490" y="2449"/>
                  </a:lnTo>
                  <a:lnTo>
                    <a:pt x="1537" y="2453"/>
                  </a:lnTo>
                  <a:lnTo>
                    <a:pt x="1583" y="2458"/>
                  </a:lnTo>
                  <a:lnTo>
                    <a:pt x="1629" y="2462"/>
                  </a:lnTo>
                  <a:lnTo>
                    <a:pt x="1674" y="2470"/>
                  </a:lnTo>
                  <a:lnTo>
                    <a:pt x="1719" y="2478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8" name="Freeform 6"/>
            <p:cNvSpPr>
              <a:spLocks/>
            </p:cNvSpPr>
            <p:nvPr/>
          </p:nvSpPr>
          <p:spPr bwMode="auto">
            <a:xfrm rot="-5432">
              <a:off x="1475" y="2302"/>
              <a:ext cx="692" cy="328"/>
            </a:xfrm>
            <a:custGeom>
              <a:avLst/>
              <a:gdLst>
                <a:gd name="T0" fmla="*/ 20 w 1372"/>
                <a:gd name="T1" fmla="*/ 1 h 1146"/>
                <a:gd name="T2" fmla="*/ 20 w 1372"/>
                <a:gd name="T3" fmla="*/ 1 h 1146"/>
                <a:gd name="T4" fmla="*/ 23 w 1372"/>
                <a:gd name="T5" fmla="*/ 0 h 1146"/>
                <a:gd name="T6" fmla="*/ 22 w 1372"/>
                <a:gd name="T7" fmla="*/ 0 h 1146"/>
                <a:gd name="T8" fmla="*/ 22 w 1372"/>
                <a:gd name="T9" fmla="*/ 0 h 1146"/>
                <a:gd name="T10" fmla="*/ 22 w 1372"/>
                <a:gd name="T11" fmla="*/ 0 h 1146"/>
                <a:gd name="T12" fmla="*/ 22 w 1372"/>
                <a:gd name="T13" fmla="*/ 0 h 1146"/>
                <a:gd name="T14" fmla="*/ 16 w 1372"/>
                <a:gd name="T15" fmla="*/ 0 h 1146"/>
                <a:gd name="T16" fmla="*/ 16 w 1372"/>
                <a:gd name="T17" fmla="*/ 0 h 1146"/>
                <a:gd name="T18" fmla="*/ 17 w 1372"/>
                <a:gd name="T19" fmla="*/ 0 h 1146"/>
                <a:gd name="T20" fmla="*/ 17 w 1372"/>
                <a:gd name="T21" fmla="*/ 0 h 1146"/>
                <a:gd name="T22" fmla="*/ 17 w 1372"/>
                <a:gd name="T23" fmla="*/ 0 h 1146"/>
                <a:gd name="T24" fmla="*/ 17 w 1372"/>
                <a:gd name="T25" fmla="*/ 0 h 1146"/>
                <a:gd name="T26" fmla="*/ 16 w 1372"/>
                <a:gd name="T27" fmla="*/ 0 h 1146"/>
                <a:gd name="T28" fmla="*/ 16 w 1372"/>
                <a:gd name="T29" fmla="*/ 0 h 1146"/>
                <a:gd name="T30" fmla="*/ 15 w 1372"/>
                <a:gd name="T31" fmla="*/ 0 h 1146"/>
                <a:gd name="T32" fmla="*/ 12 w 1372"/>
                <a:gd name="T33" fmla="*/ 0 h 1146"/>
                <a:gd name="T34" fmla="*/ 12 w 1372"/>
                <a:gd name="T35" fmla="*/ 0 h 1146"/>
                <a:gd name="T36" fmla="*/ 11 w 1372"/>
                <a:gd name="T37" fmla="*/ 0 h 1146"/>
                <a:gd name="T38" fmla="*/ 11 w 1372"/>
                <a:gd name="T39" fmla="*/ 0 h 1146"/>
                <a:gd name="T40" fmla="*/ 10 w 1372"/>
                <a:gd name="T41" fmla="*/ 0 h 1146"/>
                <a:gd name="T42" fmla="*/ 10 w 1372"/>
                <a:gd name="T43" fmla="*/ 0 h 1146"/>
                <a:gd name="T44" fmla="*/ 9 w 1372"/>
                <a:gd name="T45" fmla="*/ 0 h 1146"/>
                <a:gd name="T46" fmla="*/ 9 w 1372"/>
                <a:gd name="T47" fmla="*/ 0 h 1146"/>
                <a:gd name="T48" fmla="*/ 9 w 1372"/>
                <a:gd name="T49" fmla="*/ 0 h 1146"/>
                <a:gd name="T50" fmla="*/ 9 w 1372"/>
                <a:gd name="T51" fmla="*/ 0 h 1146"/>
                <a:gd name="T52" fmla="*/ 8 w 1372"/>
                <a:gd name="T53" fmla="*/ 0 h 1146"/>
                <a:gd name="T54" fmla="*/ 7 w 1372"/>
                <a:gd name="T55" fmla="*/ 0 h 1146"/>
                <a:gd name="T56" fmla="*/ 7 w 1372"/>
                <a:gd name="T57" fmla="*/ 0 h 1146"/>
                <a:gd name="T58" fmla="*/ 7 w 1372"/>
                <a:gd name="T59" fmla="*/ 0 h 1146"/>
                <a:gd name="T60" fmla="*/ 7 w 1372"/>
                <a:gd name="T61" fmla="*/ 0 h 1146"/>
                <a:gd name="T62" fmla="*/ 6 w 1372"/>
                <a:gd name="T63" fmla="*/ 0 h 1146"/>
                <a:gd name="T64" fmla="*/ 6 w 1372"/>
                <a:gd name="T65" fmla="*/ 0 h 1146"/>
                <a:gd name="T66" fmla="*/ 6 w 1372"/>
                <a:gd name="T67" fmla="*/ 0 h 1146"/>
                <a:gd name="T68" fmla="*/ 5 w 1372"/>
                <a:gd name="T69" fmla="*/ 0 h 1146"/>
                <a:gd name="T70" fmla="*/ 5 w 1372"/>
                <a:gd name="T71" fmla="*/ 0 h 1146"/>
                <a:gd name="T72" fmla="*/ 0 w 1372"/>
                <a:gd name="T73" fmla="*/ 0 h 1146"/>
                <a:gd name="T74" fmla="*/ 5 w 1372"/>
                <a:gd name="T75" fmla="*/ 0 h 1146"/>
                <a:gd name="T76" fmla="*/ 5 w 1372"/>
                <a:gd name="T77" fmla="*/ 0 h 1146"/>
                <a:gd name="T78" fmla="*/ 5 w 1372"/>
                <a:gd name="T79" fmla="*/ 0 h 1146"/>
                <a:gd name="T80" fmla="*/ 5 w 1372"/>
                <a:gd name="T81" fmla="*/ 0 h 1146"/>
                <a:gd name="T82" fmla="*/ 5 w 1372"/>
                <a:gd name="T83" fmla="*/ 0 h 1146"/>
                <a:gd name="T84" fmla="*/ 5 w 1372"/>
                <a:gd name="T85" fmla="*/ 0 h 1146"/>
                <a:gd name="T86" fmla="*/ 5 w 1372"/>
                <a:gd name="T87" fmla="*/ 0 h 1146"/>
                <a:gd name="T88" fmla="*/ 5 w 1372"/>
                <a:gd name="T89" fmla="*/ 0 h 1146"/>
                <a:gd name="T90" fmla="*/ 6 w 1372"/>
                <a:gd name="T91" fmla="*/ 0 h 1146"/>
                <a:gd name="T92" fmla="*/ 9 w 1372"/>
                <a:gd name="T93" fmla="*/ 1 h 1146"/>
                <a:gd name="T94" fmla="*/ 9 w 1372"/>
                <a:gd name="T95" fmla="*/ 1 h 1146"/>
                <a:gd name="T96" fmla="*/ 9 w 1372"/>
                <a:gd name="T97" fmla="*/ 1 h 1146"/>
                <a:gd name="T98" fmla="*/ 10 w 1372"/>
                <a:gd name="T99" fmla="*/ 1 h 1146"/>
                <a:gd name="T100" fmla="*/ 10 w 1372"/>
                <a:gd name="T101" fmla="*/ 1 h 1146"/>
                <a:gd name="T102" fmla="*/ 12 w 1372"/>
                <a:gd name="T103" fmla="*/ 1 h 1146"/>
                <a:gd name="T104" fmla="*/ 13 w 1372"/>
                <a:gd name="T105" fmla="*/ 1 h 1146"/>
                <a:gd name="T106" fmla="*/ 14 w 1372"/>
                <a:gd name="T107" fmla="*/ 1 h 1146"/>
                <a:gd name="T108" fmla="*/ 15 w 1372"/>
                <a:gd name="T109" fmla="*/ 1 h 1146"/>
                <a:gd name="T110" fmla="*/ 16 w 1372"/>
                <a:gd name="T111" fmla="*/ 1 h 1146"/>
                <a:gd name="T112" fmla="*/ 17 w 1372"/>
                <a:gd name="T113" fmla="*/ 1 h 1146"/>
                <a:gd name="T114" fmla="*/ 19 w 1372"/>
                <a:gd name="T115" fmla="*/ 1 h 1146"/>
                <a:gd name="T116" fmla="*/ 19 w 1372"/>
                <a:gd name="T117" fmla="*/ 1 h 1146"/>
                <a:gd name="T118" fmla="*/ 20 w 1372"/>
                <a:gd name="T119" fmla="*/ 1 h 1146"/>
                <a:gd name="T120" fmla="*/ 20 w 1372"/>
                <a:gd name="T121" fmla="*/ 1 h 1146"/>
                <a:gd name="T122" fmla="*/ 20 w 1372"/>
                <a:gd name="T123" fmla="*/ 1 h 11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72"/>
                <a:gd name="T187" fmla="*/ 0 h 1146"/>
                <a:gd name="T188" fmla="*/ 1372 w 1372"/>
                <a:gd name="T189" fmla="*/ 1146 h 11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72" h="1146">
                  <a:moveTo>
                    <a:pt x="1214" y="1146"/>
                  </a:moveTo>
                  <a:lnTo>
                    <a:pt x="1216" y="1144"/>
                  </a:lnTo>
                  <a:lnTo>
                    <a:pt x="1222" y="1140"/>
                  </a:lnTo>
                  <a:lnTo>
                    <a:pt x="1226" y="1136"/>
                  </a:lnTo>
                  <a:lnTo>
                    <a:pt x="1229" y="1135"/>
                  </a:lnTo>
                  <a:lnTo>
                    <a:pt x="1372" y="759"/>
                  </a:lnTo>
                  <a:lnTo>
                    <a:pt x="1367" y="748"/>
                  </a:lnTo>
                  <a:lnTo>
                    <a:pt x="1360" y="738"/>
                  </a:lnTo>
                  <a:lnTo>
                    <a:pt x="1353" y="729"/>
                  </a:lnTo>
                  <a:lnTo>
                    <a:pt x="1347" y="720"/>
                  </a:lnTo>
                  <a:lnTo>
                    <a:pt x="1340" y="711"/>
                  </a:lnTo>
                  <a:lnTo>
                    <a:pt x="1333" y="699"/>
                  </a:lnTo>
                  <a:lnTo>
                    <a:pt x="1326" y="687"/>
                  </a:lnTo>
                  <a:lnTo>
                    <a:pt x="1321" y="669"/>
                  </a:lnTo>
                  <a:lnTo>
                    <a:pt x="1024" y="630"/>
                  </a:lnTo>
                  <a:lnTo>
                    <a:pt x="980" y="260"/>
                  </a:lnTo>
                  <a:lnTo>
                    <a:pt x="981" y="250"/>
                  </a:lnTo>
                  <a:lnTo>
                    <a:pt x="985" y="240"/>
                  </a:lnTo>
                  <a:lnTo>
                    <a:pt x="991" y="233"/>
                  </a:lnTo>
                  <a:lnTo>
                    <a:pt x="996" y="227"/>
                  </a:lnTo>
                  <a:lnTo>
                    <a:pt x="1003" y="220"/>
                  </a:lnTo>
                  <a:lnTo>
                    <a:pt x="1011" y="213"/>
                  </a:lnTo>
                  <a:lnTo>
                    <a:pt x="1018" y="202"/>
                  </a:lnTo>
                  <a:lnTo>
                    <a:pt x="1024" y="190"/>
                  </a:lnTo>
                  <a:lnTo>
                    <a:pt x="1017" y="176"/>
                  </a:lnTo>
                  <a:lnTo>
                    <a:pt x="1006" y="169"/>
                  </a:lnTo>
                  <a:lnTo>
                    <a:pt x="993" y="166"/>
                  </a:lnTo>
                  <a:lnTo>
                    <a:pt x="978" y="167"/>
                  </a:lnTo>
                  <a:lnTo>
                    <a:pt x="962" y="169"/>
                  </a:lnTo>
                  <a:lnTo>
                    <a:pt x="946" y="170"/>
                  </a:lnTo>
                  <a:lnTo>
                    <a:pt x="931" y="170"/>
                  </a:lnTo>
                  <a:lnTo>
                    <a:pt x="916" y="167"/>
                  </a:lnTo>
                  <a:lnTo>
                    <a:pt x="765" y="9"/>
                  </a:lnTo>
                  <a:lnTo>
                    <a:pt x="748" y="5"/>
                  </a:lnTo>
                  <a:lnTo>
                    <a:pt x="732" y="2"/>
                  </a:lnTo>
                  <a:lnTo>
                    <a:pt x="715" y="0"/>
                  </a:lnTo>
                  <a:lnTo>
                    <a:pt x="697" y="0"/>
                  </a:lnTo>
                  <a:lnTo>
                    <a:pt x="680" y="1"/>
                  </a:lnTo>
                  <a:lnTo>
                    <a:pt x="664" y="2"/>
                  </a:lnTo>
                  <a:lnTo>
                    <a:pt x="647" y="6"/>
                  </a:lnTo>
                  <a:lnTo>
                    <a:pt x="631" y="10"/>
                  </a:lnTo>
                  <a:lnTo>
                    <a:pt x="614" y="16"/>
                  </a:lnTo>
                  <a:lnTo>
                    <a:pt x="600" y="23"/>
                  </a:lnTo>
                  <a:lnTo>
                    <a:pt x="585" y="32"/>
                  </a:lnTo>
                  <a:lnTo>
                    <a:pt x="571" y="41"/>
                  </a:lnTo>
                  <a:lnTo>
                    <a:pt x="557" y="53"/>
                  </a:lnTo>
                  <a:lnTo>
                    <a:pt x="545" y="66"/>
                  </a:lnTo>
                  <a:lnTo>
                    <a:pt x="534" y="79"/>
                  </a:lnTo>
                  <a:lnTo>
                    <a:pt x="524" y="94"/>
                  </a:lnTo>
                  <a:lnTo>
                    <a:pt x="521" y="117"/>
                  </a:lnTo>
                  <a:lnTo>
                    <a:pt x="514" y="139"/>
                  </a:lnTo>
                  <a:lnTo>
                    <a:pt x="505" y="159"/>
                  </a:lnTo>
                  <a:lnTo>
                    <a:pt x="491" y="176"/>
                  </a:lnTo>
                  <a:lnTo>
                    <a:pt x="475" y="192"/>
                  </a:lnTo>
                  <a:lnTo>
                    <a:pt x="457" y="206"/>
                  </a:lnTo>
                  <a:lnTo>
                    <a:pt x="436" y="217"/>
                  </a:lnTo>
                  <a:lnTo>
                    <a:pt x="414" y="228"/>
                  </a:lnTo>
                  <a:lnTo>
                    <a:pt x="406" y="231"/>
                  </a:lnTo>
                  <a:lnTo>
                    <a:pt x="398" y="233"/>
                  </a:lnTo>
                  <a:lnTo>
                    <a:pt x="391" y="235"/>
                  </a:lnTo>
                  <a:lnTo>
                    <a:pt x="386" y="236"/>
                  </a:lnTo>
                  <a:lnTo>
                    <a:pt x="380" y="237"/>
                  </a:lnTo>
                  <a:lnTo>
                    <a:pt x="376" y="237"/>
                  </a:lnTo>
                  <a:lnTo>
                    <a:pt x="374" y="237"/>
                  </a:lnTo>
                  <a:lnTo>
                    <a:pt x="373" y="237"/>
                  </a:lnTo>
                  <a:lnTo>
                    <a:pt x="358" y="247"/>
                  </a:lnTo>
                  <a:lnTo>
                    <a:pt x="345" y="261"/>
                  </a:lnTo>
                  <a:lnTo>
                    <a:pt x="334" y="275"/>
                  </a:lnTo>
                  <a:lnTo>
                    <a:pt x="322" y="291"/>
                  </a:lnTo>
                  <a:lnTo>
                    <a:pt x="311" y="305"/>
                  </a:lnTo>
                  <a:lnTo>
                    <a:pt x="298" y="317"/>
                  </a:lnTo>
                  <a:lnTo>
                    <a:pt x="281" y="328"/>
                  </a:lnTo>
                  <a:lnTo>
                    <a:pt x="261" y="332"/>
                  </a:lnTo>
                  <a:lnTo>
                    <a:pt x="0" y="370"/>
                  </a:lnTo>
                  <a:lnTo>
                    <a:pt x="284" y="386"/>
                  </a:lnTo>
                  <a:lnTo>
                    <a:pt x="294" y="394"/>
                  </a:lnTo>
                  <a:lnTo>
                    <a:pt x="299" y="405"/>
                  </a:lnTo>
                  <a:lnTo>
                    <a:pt x="303" y="419"/>
                  </a:lnTo>
                  <a:lnTo>
                    <a:pt x="305" y="434"/>
                  </a:lnTo>
                  <a:lnTo>
                    <a:pt x="305" y="450"/>
                  </a:lnTo>
                  <a:lnTo>
                    <a:pt x="304" y="466"/>
                  </a:lnTo>
                  <a:lnTo>
                    <a:pt x="302" y="482"/>
                  </a:lnTo>
                  <a:lnTo>
                    <a:pt x="299" y="497"/>
                  </a:lnTo>
                  <a:lnTo>
                    <a:pt x="296" y="503"/>
                  </a:lnTo>
                  <a:lnTo>
                    <a:pt x="292" y="506"/>
                  </a:lnTo>
                  <a:lnTo>
                    <a:pt x="288" y="511"/>
                  </a:lnTo>
                  <a:lnTo>
                    <a:pt x="283" y="514"/>
                  </a:lnTo>
                  <a:lnTo>
                    <a:pt x="277" y="520"/>
                  </a:lnTo>
                  <a:lnTo>
                    <a:pt x="273" y="526"/>
                  </a:lnTo>
                  <a:lnTo>
                    <a:pt x="267" y="533"/>
                  </a:lnTo>
                  <a:lnTo>
                    <a:pt x="261" y="543"/>
                  </a:lnTo>
                  <a:lnTo>
                    <a:pt x="358" y="829"/>
                  </a:lnTo>
                  <a:lnTo>
                    <a:pt x="524" y="922"/>
                  </a:lnTo>
                  <a:lnTo>
                    <a:pt x="532" y="919"/>
                  </a:lnTo>
                  <a:lnTo>
                    <a:pt x="539" y="917"/>
                  </a:lnTo>
                  <a:lnTo>
                    <a:pt x="547" y="914"/>
                  </a:lnTo>
                  <a:lnTo>
                    <a:pt x="554" y="912"/>
                  </a:lnTo>
                  <a:lnTo>
                    <a:pt x="562" y="910"/>
                  </a:lnTo>
                  <a:lnTo>
                    <a:pt x="571" y="906"/>
                  </a:lnTo>
                  <a:lnTo>
                    <a:pt x="580" y="903"/>
                  </a:lnTo>
                  <a:lnTo>
                    <a:pt x="590" y="897"/>
                  </a:lnTo>
                  <a:lnTo>
                    <a:pt x="627" y="907"/>
                  </a:lnTo>
                  <a:lnTo>
                    <a:pt x="664" y="921"/>
                  </a:lnTo>
                  <a:lnTo>
                    <a:pt x="700" y="937"/>
                  </a:lnTo>
                  <a:lnTo>
                    <a:pt x="735" y="955"/>
                  </a:lnTo>
                  <a:lnTo>
                    <a:pt x="771" y="973"/>
                  </a:lnTo>
                  <a:lnTo>
                    <a:pt x="805" y="991"/>
                  </a:lnTo>
                  <a:lnTo>
                    <a:pt x="840" y="1012"/>
                  </a:lnTo>
                  <a:lnTo>
                    <a:pt x="874" y="1032"/>
                  </a:lnTo>
                  <a:lnTo>
                    <a:pt x="910" y="1050"/>
                  </a:lnTo>
                  <a:lnTo>
                    <a:pt x="945" y="1068"/>
                  </a:lnTo>
                  <a:lnTo>
                    <a:pt x="979" y="1085"/>
                  </a:lnTo>
                  <a:lnTo>
                    <a:pt x="1015" y="1100"/>
                  </a:lnTo>
                  <a:lnTo>
                    <a:pt x="1050" y="1111"/>
                  </a:lnTo>
                  <a:lnTo>
                    <a:pt x="1087" y="1120"/>
                  </a:lnTo>
                  <a:lnTo>
                    <a:pt x="1124" y="1126"/>
                  </a:lnTo>
                  <a:lnTo>
                    <a:pt x="1162" y="1128"/>
                  </a:lnTo>
                  <a:lnTo>
                    <a:pt x="1173" y="1134"/>
                  </a:lnTo>
                  <a:lnTo>
                    <a:pt x="1183" y="1136"/>
                  </a:lnTo>
                  <a:lnTo>
                    <a:pt x="1190" y="1139"/>
                  </a:lnTo>
                  <a:lnTo>
                    <a:pt x="1195" y="1140"/>
                  </a:lnTo>
                  <a:lnTo>
                    <a:pt x="1200" y="1140"/>
                  </a:lnTo>
                  <a:lnTo>
                    <a:pt x="1203" y="1141"/>
                  </a:lnTo>
                  <a:lnTo>
                    <a:pt x="1208" y="1142"/>
                  </a:lnTo>
                  <a:lnTo>
                    <a:pt x="1214" y="1146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89" name="Freeform 7"/>
            <p:cNvSpPr>
              <a:spLocks/>
            </p:cNvSpPr>
            <p:nvPr/>
          </p:nvSpPr>
          <p:spPr bwMode="auto">
            <a:xfrm rot="-5432">
              <a:off x="728" y="2319"/>
              <a:ext cx="698" cy="212"/>
            </a:xfrm>
            <a:custGeom>
              <a:avLst/>
              <a:gdLst>
                <a:gd name="T0" fmla="*/ 13 w 1385"/>
                <a:gd name="T1" fmla="*/ 0 h 740"/>
                <a:gd name="T2" fmla="*/ 14 w 1385"/>
                <a:gd name="T3" fmla="*/ 0 h 740"/>
                <a:gd name="T4" fmla="*/ 16 w 1385"/>
                <a:gd name="T5" fmla="*/ 0 h 740"/>
                <a:gd name="T6" fmla="*/ 17 w 1385"/>
                <a:gd name="T7" fmla="*/ 0 h 740"/>
                <a:gd name="T8" fmla="*/ 19 w 1385"/>
                <a:gd name="T9" fmla="*/ 0 h 740"/>
                <a:gd name="T10" fmla="*/ 20 w 1385"/>
                <a:gd name="T11" fmla="*/ 0 h 740"/>
                <a:gd name="T12" fmla="*/ 20 w 1385"/>
                <a:gd name="T13" fmla="*/ 0 h 740"/>
                <a:gd name="T14" fmla="*/ 21 w 1385"/>
                <a:gd name="T15" fmla="*/ 0 h 740"/>
                <a:gd name="T16" fmla="*/ 21 w 1385"/>
                <a:gd name="T17" fmla="*/ 0 h 740"/>
                <a:gd name="T18" fmla="*/ 22 w 1385"/>
                <a:gd name="T19" fmla="*/ 0 h 740"/>
                <a:gd name="T20" fmla="*/ 22 w 1385"/>
                <a:gd name="T21" fmla="*/ 0 h 740"/>
                <a:gd name="T22" fmla="*/ 16 w 1385"/>
                <a:gd name="T23" fmla="*/ 0 h 740"/>
                <a:gd name="T24" fmla="*/ 16 w 1385"/>
                <a:gd name="T25" fmla="*/ 0 h 740"/>
                <a:gd name="T26" fmla="*/ 15 w 1385"/>
                <a:gd name="T27" fmla="*/ 0 h 740"/>
                <a:gd name="T28" fmla="*/ 15 w 1385"/>
                <a:gd name="T29" fmla="*/ 0 h 740"/>
                <a:gd name="T30" fmla="*/ 1 w 1385"/>
                <a:gd name="T31" fmla="*/ 0 h 740"/>
                <a:gd name="T32" fmla="*/ 1 w 1385"/>
                <a:gd name="T33" fmla="*/ 0 h 740"/>
                <a:gd name="T34" fmla="*/ 1 w 1385"/>
                <a:gd name="T35" fmla="*/ 0 h 740"/>
                <a:gd name="T36" fmla="*/ 1 w 1385"/>
                <a:gd name="T37" fmla="*/ 0 h 740"/>
                <a:gd name="T38" fmla="*/ 1 w 1385"/>
                <a:gd name="T39" fmla="*/ 0 h 740"/>
                <a:gd name="T40" fmla="*/ 1 w 1385"/>
                <a:gd name="T41" fmla="*/ 0 h 740"/>
                <a:gd name="T42" fmla="*/ 3 w 1385"/>
                <a:gd name="T43" fmla="*/ 0 h 740"/>
                <a:gd name="T44" fmla="*/ 4 w 1385"/>
                <a:gd name="T45" fmla="*/ 0 h 740"/>
                <a:gd name="T46" fmla="*/ 3 w 1385"/>
                <a:gd name="T47" fmla="*/ 0 h 740"/>
                <a:gd name="T48" fmla="*/ 6 w 1385"/>
                <a:gd name="T49" fmla="*/ 0 h 740"/>
                <a:gd name="T50" fmla="*/ 6 w 1385"/>
                <a:gd name="T51" fmla="*/ 0 h 740"/>
                <a:gd name="T52" fmla="*/ 7 w 1385"/>
                <a:gd name="T53" fmla="*/ 0 h 740"/>
                <a:gd name="T54" fmla="*/ 7 w 1385"/>
                <a:gd name="T55" fmla="*/ 0 h 740"/>
                <a:gd name="T56" fmla="*/ 9 w 1385"/>
                <a:gd name="T57" fmla="*/ 0 h 740"/>
                <a:gd name="T58" fmla="*/ 9 w 1385"/>
                <a:gd name="T59" fmla="*/ 0 h 740"/>
                <a:gd name="T60" fmla="*/ 9 w 1385"/>
                <a:gd name="T61" fmla="*/ 0 h 740"/>
                <a:gd name="T62" fmla="*/ 9 w 1385"/>
                <a:gd name="T63" fmla="*/ 0 h 740"/>
                <a:gd name="T64" fmla="*/ 10 w 1385"/>
                <a:gd name="T65" fmla="*/ 0 h 740"/>
                <a:gd name="T66" fmla="*/ 11 w 1385"/>
                <a:gd name="T67" fmla="*/ 0 h 740"/>
                <a:gd name="T68" fmla="*/ 11 w 1385"/>
                <a:gd name="T69" fmla="*/ 0 h 740"/>
                <a:gd name="T70" fmla="*/ 12 w 1385"/>
                <a:gd name="T71" fmla="*/ 0 h 740"/>
                <a:gd name="T72" fmla="*/ 12 w 1385"/>
                <a:gd name="T73" fmla="*/ 0 h 740"/>
                <a:gd name="T74" fmla="*/ 11 w 1385"/>
                <a:gd name="T75" fmla="*/ 0 h 740"/>
                <a:gd name="T76" fmla="*/ 11 w 1385"/>
                <a:gd name="T77" fmla="*/ 0 h 740"/>
                <a:gd name="T78" fmla="*/ 12 w 1385"/>
                <a:gd name="T79" fmla="*/ 0 h 740"/>
                <a:gd name="T80" fmla="*/ 12 w 1385"/>
                <a:gd name="T81" fmla="*/ 0 h 740"/>
                <a:gd name="T82" fmla="*/ 12 w 1385"/>
                <a:gd name="T83" fmla="*/ 0 h 740"/>
                <a:gd name="T84" fmla="*/ 12 w 1385"/>
                <a:gd name="T85" fmla="*/ 0 h 7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5"/>
                <a:gd name="T130" fmla="*/ 0 h 740"/>
                <a:gd name="T131" fmla="*/ 1385 w 1385"/>
                <a:gd name="T132" fmla="*/ 740 h 7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5" h="740">
                  <a:moveTo>
                    <a:pt x="739" y="740"/>
                  </a:moveTo>
                  <a:lnTo>
                    <a:pt x="739" y="740"/>
                  </a:lnTo>
                  <a:lnTo>
                    <a:pt x="767" y="733"/>
                  </a:lnTo>
                  <a:lnTo>
                    <a:pt x="797" y="730"/>
                  </a:lnTo>
                  <a:lnTo>
                    <a:pt x="827" y="726"/>
                  </a:lnTo>
                  <a:lnTo>
                    <a:pt x="858" y="725"/>
                  </a:lnTo>
                  <a:lnTo>
                    <a:pt x="888" y="725"/>
                  </a:lnTo>
                  <a:lnTo>
                    <a:pt x="919" y="725"/>
                  </a:lnTo>
                  <a:lnTo>
                    <a:pt x="949" y="725"/>
                  </a:lnTo>
                  <a:lnTo>
                    <a:pt x="980" y="725"/>
                  </a:lnTo>
                  <a:lnTo>
                    <a:pt x="1010" y="724"/>
                  </a:lnTo>
                  <a:lnTo>
                    <a:pt x="1039" y="721"/>
                  </a:lnTo>
                  <a:lnTo>
                    <a:pt x="1069" y="717"/>
                  </a:lnTo>
                  <a:lnTo>
                    <a:pt x="1096" y="711"/>
                  </a:lnTo>
                  <a:lnTo>
                    <a:pt x="1124" y="702"/>
                  </a:lnTo>
                  <a:lnTo>
                    <a:pt x="1150" y="689"/>
                  </a:lnTo>
                  <a:lnTo>
                    <a:pt x="1175" y="673"/>
                  </a:lnTo>
                  <a:lnTo>
                    <a:pt x="1199" y="654"/>
                  </a:lnTo>
                  <a:lnTo>
                    <a:pt x="1214" y="651"/>
                  </a:lnTo>
                  <a:lnTo>
                    <a:pt x="1227" y="647"/>
                  </a:lnTo>
                  <a:lnTo>
                    <a:pt x="1241" y="641"/>
                  </a:lnTo>
                  <a:lnTo>
                    <a:pt x="1255" y="633"/>
                  </a:lnTo>
                  <a:lnTo>
                    <a:pt x="1268" y="625"/>
                  </a:lnTo>
                  <a:lnTo>
                    <a:pt x="1280" y="615"/>
                  </a:lnTo>
                  <a:lnTo>
                    <a:pt x="1293" y="603"/>
                  </a:lnTo>
                  <a:lnTo>
                    <a:pt x="1304" y="592"/>
                  </a:lnTo>
                  <a:lnTo>
                    <a:pt x="1316" y="579"/>
                  </a:lnTo>
                  <a:lnTo>
                    <a:pt x="1327" y="565"/>
                  </a:lnTo>
                  <a:lnTo>
                    <a:pt x="1338" y="552"/>
                  </a:lnTo>
                  <a:lnTo>
                    <a:pt x="1348" y="539"/>
                  </a:lnTo>
                  <a:lnTo>
                    <a:pt x="1357" y="525"/>
                  </a:lnTo>
                  <a:lnTo>
                    <a:pt x="1368" y="512"/>
                  </a:lnTo>
                  <a:lnTo>
                    <a:pt x="1377" y="500"/>
                  </a:lnTo>
                  <a:lnTo>
                    <a:pt x="1385" y="488"/>
                  </a:lnTo>
                  <a:lnTo>
                    <a:pt x="957" y="321"/>
                  </a:lnTo>
                  <a:lnTo>
                    <a:pt x="954" y="315"/>
                  </a:lnTo>
                  <a:lnTo>
                    <a:pt x="950" y="309"/>
                  </a:lnTo>
                  <a:lnTo>
                    <a:pt x="946" y="303"/>
                  </a:lnTo>
                  <a:lnTo>
                    <a:pt x="941" y="296"/>
                  </a:lnTo>
                  <a:lnTo>
                    <a:pt x="935" y="289"/>
                  </a:lnTo>
                  <a:lnTo>
                    <a:pt x="930" y="282"/>
                  </a:lnTo>
                  <a:lnTo>
                    <a:pt x="921" y="274"/>
                  </a:lnTo>
                  <a:lnTo>
                    <a:pt x="913" y="265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2" y="10"/>
                  </a:lnTo>
                  <a:lnTo>
                    <a:pt x="6" y="19"/>
                  </a:lnTo>
                  <a:lnTo>
                    <a:pt x="3" y="28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3" y="65"/>
                  </a:lnTo>
                  <a:lnTo>
                    <a:pt x="7" y="77"/>
                  </a:lnTo>
                  <a:lnTo>
                    <a:pt x="16" y="80"/>
                  </a:lnTo>
                  <a:lnTo>
                    <a:pt x="20" y="81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4"/>
                  </a:lnTo>
                  <a:lnTo>
                    <a:pt x="26" y="85"/>
                  </a:lnTo>
                  <a:lnTo>
                    <a:pt x="31" y="89"/>
                  </a:lnTo>
                  <a:lnTo>
                    <a:pt x="42" y="95"/>
                  </a:lnTo>
                  <a:lnTo>
                    <a:pt x="175" y="321"/>
                  </a:lnTo>
                  <a:lnTo>
                    <a:pt x="187" y="335"/>
                  </a:lnTo>
                  <a:lnTo>
                    <a:pt x="192" y="352"/>
                  </a:lnTo>
                  <a:lnTo>
                    <a:pt x="193" y="372"/>
                  </a:lnTo>
                  <a:lnTo>
                    <a:pt x="191" y="391"/>
                  </a:lnTo>
                  <a:lnTo>
                    <a:pt x="188" y="411"/>
                  </a:lnTo>
                  <a:lnTo>
                    <a:pt x="187" y="430"/>
                  </a:lnTo>
                  <a:lnTo>
                    <a:pt x="188" y="449"/>
                  </a:lnTo>
                  <a:lnTo>
                    <a:pt x="195" y="464"/>
                  </a:lnTo>
                  <a:lnTo>
                    <a:pt x="371" y="488"/>
                  </a:lnTo>
                  <a:lnTo>
                    <a:pt x="375" y="491"/>
                  </a:lnTo>
                  <a:lnTo>
                    <a:pt x="379" y="497"/>
                  </a:lnTo>
                  <a:lnTo>
                    <a:pt x="381" y="504"/>
                  </a:lnTo>
                  <a:lnTo>
                    <a:pt x="383" y="513"/>
                  </a:lnTo>
                  <a:lnTo>
                    <a:pt x="387" y="521"/>
                  </a:lnTo>
                  <a:lnTo>
                    <a:pt x="389" y="532"/>
                  </a:lnTo>
                  <a:lnTo>
                    <a:pt x="394" y="541"/>
                  </a:lnTo>
                  <a:lnTo>
                    <a:pt x="398" y="549"/>
                  </a:lnTo>
                  <a:lnTo>
                    <a:pt x="501" y="558"/>
                  </a:lnTo>
                  <a:lnTo>
                    <a:pt x="506" y="555"/>
                  </a:lnTo>
                  <a:lnTo>
                    <a:pt x="512" y="550"/>
                  </a:lnTo>
                  <a:lnTo>
                    <a:pt x="518" y="546"/>
                  </a:lnTo>
                  <a:lnTo>
                    <a:pt x="524" y="541"/>
                  </a:lnTo>
                  <a:lnTo>
                    <a:pt x="528" y="535"/>
                  </a:lnTo>
                  <a:lnTo>
                    <a:pt x="534" y="528"/>
                  </a:lnTo>
                  <a:lnTo>
                    <a:pt x="540" y="520"/>
                  </a:lnTo>
                  <a:lnTo>
                    <a:pt x="545" y="511"/>
                  </a:lnTo>
                  <a:lnTo>
                    <a:pt x="557" y="501"/>
                  </a:lnTo>
                  <a:lnTo>
                    <a:pt x="571" y="494"/>
                  </a:lnTo>
                  <a:lnTo>
                    <a:pt x="588" y="490"/>
                  </a:lnTo>
                  <a:lnTo>
                    <a:pt x="605" y="488"/>
                  </a:lnTo>
                  <a:lnTo>
                    <a:pt x="624" y="490"/>
                  </a:lnTo>
                  <a:lnTo>
                    <a:pt x="642" y="494"/>
                  </a:lnTo>
                  <a:lnTo>
                    <a:pt x="659" y="501"/>
                  </a:lnTo>
                  <a:lnTo>
                    <a:pt x="674" y="511"/>
                  </a:lnTo>
                  <a:lnTo>
                    <a:pt x="681" y="520"/>
                  </a:lnTo>
                  <a:lnTo>
                    <a:pt x="687" y="531"/>
                  </a:lnTo>
                  <a:lnTo>
                    <a:pt x="690" y="542"/>
                  </a:lnTo>
                  <a:lnTo>
                    <a:pt x="693" y="554"/>
                  </a:lnTo>
                  <a:lnTo>
                    <a:pt x="694" y="565"/>
                  </a:lnTo>
                  <a:lnTo>
                    <a:pt x="695" y="578"/>
                  </a:lnTo>
                  <a:lnTo>
                    <a:pt x="695" y="592"/>
                  </a:lnTo>
                  <a:lnTo>
                    <a:pt x="694" y="605"/>
                  </a:lnTo>
                  <a:lnTo>
                    <a:pt x="693" y="619"/>
                  </a:lnTo>
                  <a:lnTo>
                    <a:pt x="691" y="633"/>
                  </a:lnTo>
                  <a:lnTo>
                    <a:pt x="690" y="647"/>
                  </a:lnTo>
                  <a:lnTo>
                    <a:pt x="690" y="661"/>
                  </a:lnTo>
                  <a:lnTo>
                    <a:pt x="691" y="674"/>
                  </a:lnTo>
                  <a:lnTo>
                    <a:pt x="693" y="688"/>
                  </a:lnTo>
                  <a:lnTo>
                    <a:pt x="695" y="702"/>
                  </a:lnTo>
                  <a:lnTo>
                    <a:pt x="698" y="715"/>
                  </a:lnTo>
                  <a:lnTo>
                    <a:pt x="702" y="718"/>
                  </a:lnTo>
                  <a:lnTo>
                    <a:pt x="706" y="720"/>
                  </a:lnTo>
                  <a:lnTo>
                    <a:pt x="710" y="723"/>
                  </a:lnTo>
                  <a:lnTo>
                    <a:pt x="714" y="725"/>
                  </a:lnTo>
                  <a:lnTo>
                    <a:pt x="719" y="727"/>
                  </a:lnTo>
                  <a:lnTo>
                    <a:pt x="725" y="731"/>
                  </a:lnTo>
                  <a:lnTo>
                    <a:pt x="732" y="734"/>
                  </a:lnTo>
                  <a:lnTo>
                    <a:pt x="739" y="740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0" name="Freeform 8"/>
            <p:cNvSpPr>
              <a:spLocks/>
            </p:cNvSpPr>
            <p:nvPr/>
          </p:nvSpPr>
          <p:spPr bwMode="auto">
            <a:xfrm rot="-5432">
              <a:off x="1591" y="1584"/>
              <a:ext cx="618" cy="384"/>
            </a:xfrm>
            <a:custGeom>
              <a:avLst/>
              <a:gdLst>
                <a:gd name="T0" fmla="*/ 17 w 1113"/>
                <a:gd name="T1" fmla="*/ 1 h 1293"/>
                <a:gd name="T2" fmla="*/ 17 w 1113"/>
                <a:gd name="T3" fmla="*/ 1 h 1293"/>
                <a:gd name="T4" fmla="*/ 18 w 1113"/>
                <a:gd name="T5" fmla="*/ 1 h 1293"/>
                <a:gd name="T6" fmla="*/ 20 w 1113"/>
                <a:gd name="T7" fmla="*/ 1 h 1293"/>
                <a:gd name="T8" fmla="*/ 21 w 1113"/>
                <a:gd name="T9" fmla="*/ 1 h 1293"/>
                <a:gd name="T10" fmla="*/ 22 w 1113"/>
                <a:gd name="T11" fmla="*/ 1 h 1293"/>
                <a:gd name="T12" fmla="*/ 22 w 1113"/>
                <a:gd name="T13" fmla="*/ 1 h 1293"/>
                <a:gd name="T14" fmla="*/ 23 w 1113"/>
                <a:gd name="T15" fmla="*/ 1 h 1293"/>
                <a:gd name="T16" fmla="*/ 27 w 1113"/>
                <a:gd name="T17" fmla="*/ 1 h 1293"/>
                <a:gd name="T18" fmla="*/ 28 w 1113"/>
                <a:gd name="T19" fmla="*/ 1 h 1293"/>
                <a:gd name="T20" fmla="*/ 30 w 1113"/>
                <a:gd name="T21" fmla="*/ 1 h 1293"/>
                <a:gd name="T22" fmla="*/ 31 w 1113"/>
                <a:gd name="T23" fmla="*/ 1 h 1293"/>
                <a:gd name="T24" fmla="*/ 32 w 1113"/>
                <a:gd name="T25" fmla="*/ 1 h 1293"/>
                <a:gd name="T26" fmla="*/ 32 w 1113"/>
                <a:gd name="T27" fmla="*/ 1 h 1293"/>
                <a:gd name="T28" fmla="*/ 32 w 1113"/>
                <a:gd name="T29" fmla="*/ 1 h 1293"/>
                <a:gd name="T30" fmla="*/ 29 w 1113"/>
                <a:gd name="T31" fmla="*/ 1 h 1293"/>
                <a:gd name="T32" fmla="*/ 27 w 1113"/>
                <a:gd name="T33" fmla="*/ 0 h 1293"/>
                <a:gd name="T34" fmla="*/ 27 w 1113"/>
                <a:gd name="T35" fmla="*/ 0 h 1293"/>
                <a:gd name="T36" fmla="*/ 27 w 1113"/>
                <a:gd name="T37" fmla="*/ 0 h 1293"/>
                <a:gd name="T38" fmla="*/ 28 w 1113"/>
                <a:gd name="T39" fmla="*/ 0 h 1293"/>
                <a:gd name="T40" fmla="*/ 29 w 1113"/>
                <a:gd name="T41" fmla="*/ 0 h 1293"/>
                <a:gd name="T42" fmla="*/ 29 w 1113"/>
                <a:gd name="T43" fmla="*/ 0 h 1293"/>
                <a:gd name="T44" fmla="*/ 29 w 1113"/>
                <a:gd name="T45" fmla="*/ 0 h 1293"/>
                <a:gd name="T46" fmla="*/ 29 w 1113"/>
                <a:gd name="T47" fmla="*/ 0 h 1293"/>
                <a:gd name="T48" fmla="*/ 26 w 1113"/>
                <a:gd name="T49" fmla="*/ 0 h 1293"/>
                <a:gd name="T50" fmla="*/ 26 w 1113"/>
                <a:gd name="T51" fmla="*/ 0 h 1293"/>
                <a:gd name="T52" fmla="*/ 27 w 1113"/>
                <a:gd name="T53" fmla="*/ 0 h 1293"/>
                <a:gd name="T54" fmla="*/ 26 w 1113"/>
                <a:gd name="T55" fmla="*/ 0 h 1293"/>
                <a:gd name="T56" fmla="*/ 24 w 1113"/>
                <a:gd name="T57" fmla="*/ 0 h 1293"/>
                <a:gd name="T58" fmla="*/ 24 w 1113"/>
                <a:gd name="T59" fmla="*/ 0 h 1293"/>
                <a:gd name="T60" fmla="*/ 24 w 1113"/>
                <a:gd name="T61" fmla="*/ 0 h 1293"/>
                <a:gd name="T62" fmla="*/ 22 w 1113"/>
                <a:gd name="T63" fmla="*/ 0 h 1293"/>
                <a:gd name="T64" fmla="*/ 14 w 1113"/>
                <a:gd name="T65" fmla="*/ 0 h 1293"/>
                <a:gd name="T66" fmla="*/ 13 w 1113"/>
                <a:gd name="T67" fmla="*/ 0 h 1293"/>
                <a:gd name="T68" fmla="*/ 12 w 1113"/>
                <a:gd name="T69" fmla="*/ 0 h 1293"/>
                <a:gd name="T70" fmla="*/ 12 w 1113"/>
                <a:gd name="T71" fmla="*/ 0 h 1293"/>
                <a:gd name="T72" fmla="*/ 11 w 1113"/>
                <a:gd name="T73" fmla="*/ 0 h 1293"/>
                <a:gd name="T74" fmla="*/ 9 w 1113"/>
                <a:gd name="T75" fmla="*/ 0 h 1293"/>
                <a:gd name="T76" fmla="*/ 7 w 1113"/>
                <a:gd name="T77" fmla="*/ 0 h 1293"/>
                <a:gd name="T78" fmla="*/ 3 w 1113"/>
                <a:gd name="T79" fmla="*/ 0 h 1293"/>
                <a:gd name="T80" fmla="*/ 1 w 1113"/>
                <a:gd name="T81" fmla="*/ 0 h 1293"/>
                <a:gd name="T82" fmla="*/ 0 w 1113"/>
                <a:gd name="T83" fmla="*/ 0 h 1293"/>
                <a:gd name="T84" fmla="*/ 4 w 1113"/>
                <a:gd name="T85" fmla="*/ 0 h 1293"/>
                <a:gd name="T86" fmla="*/ 4 w 1113"/>
                <a:gd name="T87" fmla="*/ 0 h 1293"/>
                <a:gd name="T88" fmla="*/ 4 w 1113"/>
                <a:gd name="T89" fmla="*/ 0 h 1293"/>
                <a:gd name="T90" fmla="*/ 4 w 1113"/>
                <a:gd name="T91" fmla="*/ 0 h 1293"/>
                <a:gd name="T92" fmla="*/ 12 w 1113"/>
                <a:gd name="T93" fmla="*/ 0 h 1293"/>
                <a:gd name="T94" fmla="*/ 12 w 1113"/>
                <a:gd name="T95" fmla="*/ 1 h 1293"/>
                <a:gd name="T96" fmla="*/ 12 w 1113"/>
                <a:gd name="T97" fmla="*/ 1 h 1293"/>
                <a:gd name="T98" fmla="*/ 13 w 1113"/>
                <a:gd name="T99" fmla="*/ 1 h 1293"/>
                <a:gd name="T100" fmla="*/ 13 w 1113"/>
                <a:gd name="T101" fmla="*/ 1 h 1293"/>
                <a:gd name="T102" fmla="*/ 13 w 1113"/>
                <a:gd name="T103" fmla="*/ 1 h 1293"/>
                <a:gd name="T104" fmla="*/ 13 w 1113"/>
                <a:gd name="T105" fmla="*/ 1 h 1293"/>
                <a:gd name="T106" fmla="*/ 13 w 1113"/>
                <a:gd name="T107" fmla="*/ 1 h 1293"/>
                <a:gd name="T108" fmla="*/ 14 w 1113"/>
                <a:gd name="T109" fmla="*/ 1 h 1293"/>
                <a:gd name="T110" fmla="*/ 14 w 1113"/>
                <a:gd name="T111" fmla="*/ 1 h 1293"/>
                <a:gd name="T112" fmla="*/ 16 w 1113"/>
                <a:gd name="T113" fmla="*/ 1 h 1293"/>
                <a:gd name="T114" fmla="*/ 17 w 1113"/>
                <a:gd name="T115" fmla="*/ 1 h 12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3"/>
                <a:gd name="T175" fmla="*/ 0 h 1293"/>
                <a:gd name="T176" fmla="*/ 1113 w 1113"/>
                <a:gd name="T177" fmla="*/ 1293 h 12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3" h="1293">
                  <a:moveTo>
                    <a:pt x="569" y="1277"/>
                  </a:moveTo>
                  <a:lnTo>
                    <a:pt x="569" y="1274"/>
                  </a:lnTo>
                  <a:lnTo>
                    <a:pt x="569" y="1269"/>
                  </a:lnTo>
                  <a:lnTo>
                    <a:pt x="569" y="1263"/>
                  </a:lnTo>
                  <a:lnTo>
                    <a:pt x="569" y="1256"/>
                  </a:lnTo>
                  <a:lnTo>
                    <a:pt x="569" y="1250"/>
                  </a:lnTo>
                  <a:lnTo>
                    <a:pt x="569" y="1242"/>
                  </a:lnTo>
                  <a:lnTo>
                    <a:pt x="569" y="1237"/>
                  </a:lnTo>
                  <a:lnTo>
                    <a:pt x="569" y="1230"/>
                  </a:lnTo>
                  <a:lnTo>
                    <a:pt x="576" y="1210"/>
                  </a:lnTo>
                  <a:lnTo>
                    <a:pt x="586" y="1191"/>
                  </a:lnTo>
                  <a:lnTo>
                    <a:pt x="600" y="1173"/>
                  </a:lnTo>
                  <a:lnTo>
                    <a:pt x="616" y="1157"/>
                  </a:lnTo>
                  <a:lnTo>
                    <a:pt x="634" y="1144"/>
                  </a:lnTo>
                  <a:lnTo>
                    <a:pt x="654" y="1132"/>
                  </a:lnTo>
                  <a:lnTo>
                    <a:pt x="677" y="1124"/>
                  </a:lnTo>
                  <a:lnTo>
                    <a:pt x="700" y="1119"/>
                  </a:lnTo>
                  <a:lnTo>
                    <a:pt x="708" y="1119"/>
                  </a:lnTo>
                  <a:lnTo>
                    <a:pt x="716" y="1119"/>
                  </a:lnTo>
                  <a:lnTo>
                    <a:pt x="723" y="1119"/>
                  </a:lnTo>
                  <a:lnTo>
                    <a:pt x="730" y="1119"/>
                  </a:lnTo>
                  <a:lnTo>
                    <a:pt x="734" y="1119"/>
                  </a:lnTo>
                  <a:lnTo>
                    <a:pt x="739" y="1119"/>
                  </a:lnTo>
                  <a:lnTo>
                    <a:pt x="741" y="1119"/>
                  </a:lnTo>
                  <a:lnTo>
                    <a:pt x="742" y="1119"/>
                  </a:lnTo>
                  <a:lnTo>
                    <a:pt x="752" y="1127"/>
                  </a:lnTo>
                  <a:lnTo>
                    <a:pt x="758" y="1137"/>
                  </a:lnTo>
                  <a:lnTo>
                    <a:pt x="764" y="1147"/>
                  </a:lnTo>
                  <a:lnTo>
                    <a:pt x="769" y="1157"/>
                  </a:lnTo>
                  <a:lnTo>
                    <a:pt x="775" y="1168"/>
                  </a:lnTo>
                  <a:lnTo>
                    <a:pt x="781" y="1177"/>
                  </a:lnTo>
                  <a:lnTo>
                    <a:pt x="792" y="1185"/>
                  </a:lnTo>
                  <a:lnTo>
                    <a:pt x="807" y="1190"/>
                  </a:lnTo>
                  <a:lnTo>
                    <a:pt x="895" y="993"/>
                  </a:lnTo>
                  <a:lnTo>
                    <a:pt x="904" y="986"/>
                  </a:lnTo>
                  <a:lnTo>
                    <a:pt x="915" y="981"/>
                  </a:lnTo>
                  <a:lnTo>
                    <a:pt x="926" y="978"/>
                  </a:lnTo>
                  <a:lnTo>
                    <a:pt x="938" y="974"/>
                  </a:lnTo>
                  <a:lnTo>
                    <a:pt x="949" y="973"/>
                  </a:lnTo>
                  <a:lnTo>
                    <a:pt x="962" y="972"/>
                  </a:lnTo>
                  <a:lnTo>
                    <a:pt x="975" y="972"/>
                  </a:lnTo>
                  <a:lnTo>
                    <a:pt x="987" y="972"/>
                  </a:lnTo>
                  <a:lnTo>
                    <a:pt x="1001" y="973"/>
                  </a:lnTo>
                  <a:lnTo>
                    <a:pt x="1014" y="974"/>
                  </a:lnTo>
                  <a:lnTo>
                    <a:pt x="1028" y="974"/>
                  </a:lnTo>
                  <a:lnTo>
                    <a:pt x="1040" y="974"/>
                  </a:lnTo>
                  <a:lnTo>
                    <a:pt x="1053" y="974"/>
                  </a:lnTo>
                  <a:lnTo>
                    <a:pt x="1065" y="973"/>
                  </a:lnTo>
                  <a:lnTo>
                    <a:pt x="1078" y="972"/>
                  </a:lnTo>
                  <a:lnTo>
                    <a:pt x="1090" y="970"/>
                  </a:lnTo>
                  <a:lnTo>
                    <a:pt x="1103" y="956"/>
                  </a:lnTo>
                  <a:lnTo>
                    <a:pt x="1110" y="941"/>
                  </a:lnTo>
                  <a:lnTo>
                    <a:pt x="1113" y="924"/>
                  </a:lnTo>
                  <a:lnTo>
                    <a:pt x="1113" y="905"/>
                  </a:lnTo>
                  <a:lnTo>
                    <a:pt x="1110" y="886"/>
                  </a:lnTo>
                  <a:lnTo>
                    <a:pt x="1109" y="866"/>
                  </a:lnTo>
                  <a:lnTo>
                    <a:pt x="1109" y="847"/>
                  </a:lnTo>
                  <a:lnTo>
                    <a:pt x="1113" y="827"/>
                  </a:lnTo>
                  <a:lnTo>
                    <a:pt x="1092" y="813"/>
                  </a:lnTo>
                  <a:lnTo>
                    <a:pt x="1071" y="797"/>
                  </a:lnTo>
                  <a:lnTo>
                    <a:pt x="1052" y="780"/>
                  </a:lnTo>
                  <a:lnTo>
                    <a:pt x="1032" y="762"/>
                  </a:lnTo>
                  <a:lnTo>
                    <a:pt x="1014" y="742"/>
                  </a:lnTo>
                  <a:lnTo>
                    <a:pt x="995" y="721"/>
                  </a:lnTo>
                  <a:lnTo>
                    <a:pt x="978" y="700"/>
                  </a:lnTo>
                  <a:lnTo>
                    <a:pt x="963" y="675"/>
                  </a:lnTo>
                  <a:lnTo>
                    <a:pt x="949" y="651"/>
                  </a:lnTo>
                  <a:lnTo>
                    <a:pt x="938" y="626"/>
                  </a:lnTo>
                  <a:lnTo>
                    <a:pt x="927" y="598"/>
                  </a:lnTo>
                  <a:lnTo>
                    <a:pt x="919" y="571"/>
                  </a:lnTo>
                  <a:lnTo>
                    <a:pt x="915" y="542"/>
                  </a:lnTo>
                  <a:lnTo>
                    <a:pt x="911" y="512"/>
                  </a:lnTo>
                  <a:lnTo>
                    <a:pt x="911" y="482"/>
                  </a:lnTo>
                  <a:lnTo>
                    <a:pt x="915" y="450"/>
                  </a:lnTo>
                  <a:lnTo>
                    <a:pt x="917" y="427"/>
                  </a:lnTo>
                  <a:lnTo>
                    <a:pt x="921" y="405"/>
                  </a:lnTo>
                  <a:lnTo>
                    <a:pt x="925" y="384"/>
                  </a:lnTo>
                  <a:lnTo>
                    <a:pt x="931" y="366"/>
                  </a:lnTo>
                  <a:lnTo>
                    <a:pt x="937" y="348"/>
                  </a:lnTo>
                  <a:lnTo>
                    <a:pt x="944" y="330"/>
                  </a:lnTo>
                  <a:lnTo>
                    <a:pt x="950" y="313"/>
                  </a:lnTo>
                  <a:lnTo>
                    <a:pt x="959" y="298"/>
                  </a:lnTo>
                  <a:lnTo>
                    <a:pt x="965" y="283"/>
                  </a:lnTo>
                  <a:lnTo>
                    <a:pt x="973" y="268"/>
                  </a:lnTo>
                  <a:lnTo>
                    <a:pt x="980" y="254"/>
                  </a:lnTo>
                  <a:lnTo>
                    <a:pt x="988" y="242"/>
                  </a:lnTo>
                  <a:lnTo>
                    <a:pt x="995" y="228"/>
                  </a:lnTo>
                  <a:lnTo>
                    <a:pt x="1001" y="215"/>
                  </a:lnTo>
                  <a:lnTo>
                    <a:pt x="1007" y="203"/>
                  </a:lnTo>
                  <a:lnTo>
                    <a:pt x="1011" y="190"/>
                  </a:lnTo>
                  <a:lnTo>
                    <a:pt x="1008" y="184"/>
                  </a:lnTo>
                  <a:lnTo>
                    <a:pt x="1006" y="177"/>
                  </a:lnTo>
                  <a:lnTo>
                    <a:pt x="1002" y="172"/>
                  </a:lnTo>
                  <a:lnTo>
                    <a:pt x="999" y="166"/>
                  </a:lnTo>
                  <a:lnTo>
                    <a:pt x="995" y="160"/>
                  </a:lnTo>
                  <a:lnTo>
                    <a:pt x="992" y="153"/>
                  </a:lnTo>
                  <a:lnTo>
                    <a:pt x="987" y="147"/>
                  </a:lnTo>
                  <a:lnTo>
                    <a:pt x="982" y="142"/>
                  </a:lnTo>
                  <a:lnTo>
                    <a:pt x="895" y="95"/>
                  </a:lnTo>
                  <a:lnTo>
                    <a:pt x="891" y="85"/>
                  </a:lnTo>
                  <a:lnTo>
                    <a:pt x="890" y="75"/>
                  </a:lnTo>
                  <a:lnTo>
                    <a:pt x="890" y="66"/>
                  </a:lnTo>
                  <a:lnTo>
                    <a:pt x="892" y="55"/>
                  </a:lnTo>
                  <a:lnTo>
                    <a:pt x="895" y="47"/>
                  </a:lnTo>
                  <a:lnTo>
                    <a:pt x="899" y="38"/>
                  </a:lnTo>
                  <a:lnTo>
                    <a:pt x="904" y="31"/>
                  </a:lnTo>
                  <a:lnTo>
                    <a:pt x="909" y="24"/>
                  </a:lnTo>
                  <a:lnTo>
                    <a:pt x="907" y="14"/>
                  </a:lnTo>
                  <a:lnTo>
                    <a:pt x="902" y="6"/>
                  </a:lnTo>
                  <a:lnTo>
                    <a:pt x="894" y="1"/>
                  </a:lnTo>
                  <a:lnTo>
                    <a:pt x="884" y="0"/>
                  </a:lnTo>
                  <a:lnTo>
                    <a:pt x="872" y="0"/>
                  </a:lnTo>
                  <a:lnTo>
                    <a:pt x="861" y="1"/>
                  </a:lnTo>
                  <a:lnTo>
                    <a:pt x="849" y="5"/>
                  </a:lnTo>
                  <a:lnTo>
                    <a:pt x="838" y="8"/>
                  </a:lnTo>
                  <a:lnTo>
                    <a:pt x="833" y="15"/>
                  </a:lnTo>
                  <a:lnTo>
                    <a:pt x="831" y="22"/>
                  </a:lnTo>
                  <a:lnTo>
                    <a:pt x="831" y="29"/>
                  </a:lnTo>
                  <a:lnTo>
                    <a:pt x="831" y="37"/>
                  </a:lnTo>
                  <a:lnTo>
                    <a:pt x="830" y="45"/>
                  </a:lnTo>
                  <a:lnTo>
                    <a:pt x="830" y="53"/>
                  </a:lnTo>
                  <a:lnTo>
                    <a:pt x="827" y="61"/>
                  </a:lnTo>
                  <a:lnTo>
                    <a:pt x="823" y="69"/>
                  </a:lnTo>
                  <a:lnTo>
                    <a:pt x="810" y="80"/>
                  </a:lnTo>
                  <a:lnTo>
                    <a:pt x="798" y="91"/>
                  </a:lnTo>
                  <a:lnTo>
                    <a:pt x="784" y="104"/>
                  </a:lnTo>
                  <a:lnTo>
                    <a:pt x="770" y="115"/>
                  </a:lnTo>
                  <a:lnTo>
                    <a:pt x="755" y="126"/>
                  </a:lnTo>
                  <a:lnTo>
                    <a:pt x="739" y="134"/>
                  </a:lnTo>
                  <a:lnTo>
                    <a:pt x="720" y="139"/>
                  </a:lnTo>
                  <a:lnTo>
                    <a:pt x="700" y="142"/>
                  </a:lnTo>
                  <a:lnTo>
                    <a:pt x="482" y="212"/>
                  </a:lnTo>
                  <a:lnTo>
                    <a:pt x="466" y="215"/>
                  </a:lnTo>
                  <a:lnTo>
                    <a:pt x="455" y="223"/>
                  </a:lnTo>
                  <a:lnTo>
                    <a:pt x="447" y="236"/>
                  </a:lnTo>
                  <a:lnTo>
                    <a:pt x="441" y="251"/>
                  </a:lnTo>
                  <a:lnTo>
                    <a:pt x="436" y="267"/>
                  </a:lnTo>
                  <a:lnTo>
                    <a:pt x="432" y="283"/>
                  </a:lnTo>
                  <a:lnTo>
                    <a:pt x="425" y="297"/>
                  </a:lnTo>
                  <a:lnTo>
                    <a:pt x="416" y="307"/>
                  </a:lnTo>
                  <a:lnTo>
                    <a:pt x="413" y="310"/>
                  </a:lnTo>
                  <a:lnTo>
                    <a:pt x="410" y="312"/>
                  </a:lnTo>
                  <a:lnTo>
                    <a:pt x="406" y="314"/>
                  </a:lnTo>
                  <a:lnTo>
                    <a:pt x="401" y="318"/>
                  </a:lnTo>
                  <a:lnTo>
                    <a:pt x="395" y="321"/>
                  </a:lnTo>
                  <a:lnTo>
                    <a:pt x="387" y="323"/>
                  </a:lnTo>
                  <a:lnTo>
                    <a:pt x="379" y="326"/>
                  </a:lnTo>
                  <a:lnTo>
                    <a:pt x="370" y="328"/>
                  </a:lnTo>
                  <a:lnTo>
                    <a:pt x="350" y="329"/>
                  </a:lnTo>
                  <a:lnTo>
                    <a:pt x="334" y="325"/>
                  </a:lnTo>
                  <a:lnTo>
                    <a:pt x="319" y="315"/>
                  </a:lnTo>
                  <a:lnTo>
                    <a:pt x="306" y="304"/>
                  </a:lnTo>
                  <a:lnTo>
                    <a:pt x="293" y="291"/>
                  </a:lnTo>
                  <a:lnTo>
                    <a:pt x="279" y="277"/>
                  </a:lnTo>
                  <a:lnTo>
                    <a:pt x="262" y="266"/>
                  </a:lnTo>
                  <a:lnTo>
                    <a:pt x="243" y="258"/>
                  </a:lnTo>
                  <a:lnTo>
                    <a:pt x="130" y="258"/>
                  </a:lnTo>
                  <a:lnTo>
                    <a:pt x="121" y="250"/>
                  </a:lnTo>
                  <a:lnTo>
                    <a:pt x="111" y="241"/>
                  </a:lnTo>
                  <a:lnTo>
                    <a:pt x="99" y="233"/>
                  </a:lnTo>
                  <a:lnTo>
                    <a:pt x="87" y="226"/>
                  </a:lnTo>
                  <a:lnTo>
                    <a:pt x="73" y="219"/>
                  </a:lnTo>
                  <a:lnTo>
                    <a:pt x="58" y="214"/>
                  </a:lnTo>
                  <a:lnTo>
                    <a:pt x="42" y="210"/>
                  </a:lnTo>
                  <a:lnTo>
                    <a:pt x="23" y="207"/>
                  </a:lnTo>
                  <a:lnTo>
                    <a:pt x="11" y="208"/>
                  </a:lnTo>
                  <a:lnTo>
                    <a:pt x="3" y="212"/>
                  </a:lnTo>
                  <a:lnTo>
                    <a:pt x="0" y="221"/>
                  </a:lnTo>
                  <a:lnTo>
                    <a:pt x="7" y="235"/>
                  </a:lnTo>
                  <a:lnTo>
                    <a:pt x="111" y="307"/>
                  </a:lnTo>
                  <a:lnTo>
                    <a:pt x="117" y="318"/>
                  </a:lnTo>
                  <a:lnTo>
                    <a:pt x="120" y="329"/>
                  </a:lnTo>
                  <a:lnTo>
                    <a:pt x="124" y="341"/>
                  </a:lnTo>
                  <a:lnTo>
                    <a:pt x="125" y="353"/>
                  </a:lnTo>
                  <a:lnTo>
                    <a:pt x="126" y="366"/>
                  </a:lnTo>
                  <a:lnTo>
                    <a:pt x="126" y="380"/>
                  </a:lnTo>
                  <a:lnTo>
                    <a:pt x="126" y="394"/>
                  </a:lnTo>
                  <a:lnTo>
                    <a:pt x="126" y="407"/>
                  </a:lnTo>
                  <a:lnTo>
                    <a:pt x="125" y="421"/>
                  </a:lnTo>
                  <a:lnTo>
                    <a:pt x="125" y="436"/>
                  </a:lnTo>
                  <a:lnTo>
                    <a:pt x="126" y="450"/>
                  </a:lnTo>
                  <a:lnTo>
                    <a:pt x="127" y="464"/>
                  </a:lnTo>
                  <a:lnTo>
                    <a:pt x="128" y="478"/>
                  </a:lnTo>
                  <a:lnTo>
                    <a:pt x="132" y="491"/>
                  </a:lnTo>
                  <a:lnTo>
                    <a:pt x="136" y="505"/>
                  </a:lnTo>
                  <a:lnTo>
                    <a:pt x="142" y="518"/>
                  </a:lnTo>
                  <a:lnTo>
                    <a:pt x="396" y="621"/>
                  </a:lnTo>
                  <a:lnTo>
                    <a:pt x="409" y="635"/>
                  </a:lnTo>
                  <a:lnTo>
                    <a:pt x="413" y="652"/>
                  </a:lnTo>
                  <a:lnTo>
                    <a:pt x="411" y="671"/>
                  </a:lnTo>
                  <a:lnTo>
                    <a:pt x="405" y="693"/>
                  </a:lnTo>
                  <a:lnTo>
                    <a:pt x="398" y="715"/>
                  </a:lnTo>
                  <a:lnTo>
                    <a:pt x="394" y="736"/>
                  </a:lnTo>
                  <a:lnTo>
                    <a:pt x="393" y="757"/>
                  </a:lnTo>
                  <a:lnTo>
                    <a:pt x="400" y="778"/>
                  </a:lnTo>
                  <a:lnTo>
                    <a:pt x="404" y="784"/>
                  </a:lnTo>
                  <a:lnTo>
                    <a:pt x="410" y="789"/>
                  </a:lnTo>
                  <a:lnTo>
                    <a:pt x="417" y="794"/>
                  </a:lnTo>
                  <a:lnTo>
                    <a:pt x="424" y="800"/>
                  </a:lnTo>
                  <a:lnTo>
                    <a:pt x="432" y="805"/>
                  </a:lnTo>
                  <a:lnTo>
                    <a:pt x="439" y="812"/>
                  </a:lnTo>
                  <a:lnTo>
                    <a:pt x="446" y="819"/>
                  </a:lnTo>
                  <a:lnTo>
                    <a:pt x="451" y="827"/>
                  </a:lnTo>
                  <a:lnTo>
                    <a:pt x="455" y="841"/>
                  </a:lnTo>
                  <a:lnTo>
                    <a:pt x="457" y="856"/>
                  </a:lnTo>
                  <a:lnTo>
                    <a:pt x="459" y="870"/>
                  </a:lnTo>
                  <a:lnTo>
                    <a:pt x="461" y="884"/>
                  </a:lnTo>
                  <a:lnTo>
                    <a:pt x="459" y="896"/>
                  </a:lnTo>
                  <a:lnTo>
                    <a:pt x="459" y="910"/>
                  </a:lnTo>
                  <a:lnTo>
                    <a:pt x="457" y="923"/>
                  </a:lnTo>
                  <a:lnTo>
                    <a:pt x="455" y="935"/>
                  </a:lnTo>
                  <a:lnTo>
                    <a:pt x="452" y="949"/>
                  </a:lnTo>
                  <a:lnTo>
                    <a:pt x="448" y="962"/>
                  </a:lnTo>
                  <a:lnTo>
                    <a:pt x="444" y="974"/>
                  </a:lnTo>
                  <a:lnTo>
                    <a:pt x="440" y="987"/>
                  </a:lnTo>
                  <a:lnTo>
                    <a:pt x="434" y="1000"/>
                  </a:lnTo>
                  <a:lnTo>
                    <a:pt x="428" y="1012"/>
                  </a:lnTo>
                  <a:lnTo>
                    <a:pt x="423" y="1025"/>
                  </a:lnTo>
                  <a:lnTo>
                    <a:pt x="416" y="1038"/>
                  </a:lnTo>
                  <a:lnTo>
                    <a:pt x="473" y="1110"/>
                  </a:lnTo>
                  <a:lnTo>
                    <a:pt x="466" y="1204"/>
                  </a:lnTo>
                  <a:lnTo>
                    <a:pt x="473" y="1223"/>
                  </a:lnTo>
                  <a:lnTo>
                    <a:pt x="482" y="1237"/>
                  </a:lnTo>
                  <a:lnTo>
                    <a:pt x="492" y="1248"/>
                  </a:lnTo>
                  <a:lnTo>
                    <a:pt x="503" y="1257"/>
                  </a:lnTo>
                  <a:lnTo>
                    <a:pt x="516" y="1265"/>
                  </a:lnTo>
                  <a:lnTo>
                    <a:pt x="530" y="1272"/>
                  </a:lnTo>
                  <a:lnTo>
                    <a:pt x="544" y="1282"/>
                  </a:lnTo>
                  <a:lnTo>
                    <a:pt x="559" y="1293"/>
                  </a:lnTo>
                  <a:lnTo>
                    <a:pt x="561" y="1291"/>
                  </a:lnTo>
                  <a:lnTo>
                    <a:pt x="564" y="1285"/>
                  </a:lnTo>
                  <a:lnTo>
                    <a:pt x="567" y="1279"/>
                  </a:lnTo>
                  <a:lnTo>
                    <a:pt x="569" y="1277"/>
                  </a:lnTo>
                  <a:close/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1" name="Freeform 9"/>
            <p:cNvSpPr>
              <a:spLocks/>
            </p:cNvSpPr>
            <p:nvPr/>
          </p:nvSpPr>
          <p:spPr bwMode="auto">
            <a:xfrm rot="-5432">
              <a:off x="2599" y="1614"/>
              <a:ext cx="434" cy="319"/>
            </a:xfrm>
            <a:custGeom>
              <a:avLst/>
              <a:gdLst>
                <a:gd name="T0" fmla="*/ 9 w 854"/>
                <a:gd name="T1" fmla="*/ 1 h 1112"/>
                <a:gd name="T2" fmla="*/ 10 w 854"/>
                <a:gd name="T3" fmla="*/ 1 h 1112"/>
                <a:gd name="T4" fmla="*/ 10 w 854"/>
                <a:gd name="T5" fmla="*/ 1 h 1112"/>
                <a:gd name="T6" fmla="*/ 11 w 854"/>
                <a:gd name="T7" fmla="*/ 1 h 1112"/>
                <a:gd name="T8" fmla="*/ 11 w 854"/>
                <a:gd name="T9" fmla="*/ 1 h 1112"/>
                <a:gd name="T10" fmla="*/ 12 w 854"/>
                <a:gd name="T11" fmla="*/ 1 h 1112"/>
                <a:gd name="T12" fmla="*/ 13 w 854"/>
                <a:gd name="T13" fmla="*/ 0 h 1112"/>
                <a:gd name="T14" fmla="*/ 14 w 854"/>
                <a:gd name="T15" fmla="*/ 0 h 1112"/>
                <a:gd name="T16" fmla="*/ 14 w 854"/>
                <a:gd name="T17" fmla="*/ 0 h 1112"/>
                <a:gd name="T18" fmla="*/ 14 w 854"/>
                <a:gd name="T19" fmla="*/ 0 h 1112"/>
                <a:gd name="T20" fmla="*/ 14 w 854"/>
                <a:gd name="T21" fmla="*/ 0 h 1112"/>
                <a:gd name="T22" fmla="*/ 14 w 854"/>
                <a:gd name="T23" fmla="*/ 0 h 1112"/>
                <a:gd name="T24" fmla="*/ 14 w 854"/>
                <a:gd name="T25" fmla="*/ 0 h 1112"/>
                <a:gd name="T26" fmla="*/ 14 w 854"/>
                <a:gd name="T27" fmla="*/ 0 h 1112"/>
                <a:gd name="T28" fmla="*/ 14 w 854"/>
                <a:gd name="T29" fmla="*/ 0 h 1112"/>
                <a:gd name="T30" fmla="*/ 14 w 854"/>
                <a:gd name="T31" fmla="*/ 0 h 1112"/>
                <a:gd name="T32" fmla="*/ 14 w 854"/>
                <a:gd name="T33" fmla="*/ 0 h 1112"/>
                <a:gd name="T34" fmla="*/ 14 w 854"/>
                <a:gd name="T35" fmla="*/ 0 h 1112"/>
                <a:gd name="T36" fmla="*/ 15 w 854"/>
                <a:gd name="T37" fmla="*/ 0 h 1112"/>
                <a:gd name="T38" fmla="*/ 14 w 854"/>
                <a:gd name="T39" fmla="*/ 0 h 1112"/>
                <a:gd name="T40" fmla="*/ 14 w 854"/>
                <a:gd name="T41" fmla="*/ 0 h 1112"/>
                <a:gd name="T42" fmla="*/ 14 w 854"/>
                <a:gd name="T43" fmla="*/ 0 h 1112"/>
                <a:gd name="T44" fmla="*/ 13 w 854"/>
                <a:gd name="T45" fmla="*/ 0 h 1112"/>
                <a:gd name="T46" fmla="*/ 13 w 854"/>
                <a:gd name="T47" fmla="*/ 0 h 1112"/>
                <a:gd name="T48" fmla="*/ 13 w 854"/>
                <a:gd name="T49" fmla="*/ 0 h 1112"/>
                <a:gd name="T50" fmla="*/ 12 w 854"/>
                <a:gd name="T51" fmla="*/ 0 h 1112"/>
                <a:gd name="T52" fmla="*/ 12 w 854"/>
                <a:gd name="T53" fmla="*/ 0 h 1112"/>
                <a:gd name="T54" fmla="*/ 12 w 854"/>
                <a:gd name="T55" fmla="*/ 0 h 1112"/>
                <a:gd name="T56" fmla="*/ 13 w 854"/>
                <a:gd name="T57" fmla="*/ 0 h 1112"/>
                <a:gd name="T58" fmla="*/ 13 w 854"/>
                <a:gd name="T59" fmla="*/ 0 h 1112"/>
                <a:gd name="T60" fmla="*/ 13 w 854"/>
                <a:gd name="T61" fmla="*/ 0 h 1112"/>
                <a:gd name="T62" fmla="*/ 13 w 854"/>
                <a:gd name="T63" fmla="*/ 0 h 1112"/>
                <a:gd name="T64" fmla="*/ 12 w 854"/>
                <a:gd name="T65" fmla="*/ 0 h 1112"/>
                <a:gd name="T66" fmla="*/ 12 w 854"/>
                <a:gd name="T67" fmla="*/ 0 h 1112"/>
                <a:gd name="T68" fmla="*/ 12 w 854"/>
                <a:gd name="T69" fmla="*/ 0 h 1112"/>
                <a:gd name="T70" fmla="*/ 11 w 854"/>
                <a:gd name="T71" fmla="*/ 0 h 1112"/>
                <a:gd name="T72" fmla="*/ 5 w 854"/>
                <a:gd name="T73" fmla="*/ 0 h 1112"/>
                <a:gd name="T74" fmla="*/ 1 w 854"/>
                <a:gd name="T75" fmla="*/ 0 h 1112"/>
                <a:gd name="T76" fmla="*/ 1 w 854"/>
                <a:gd name="T77" fmla="*/ 0 h 1112"/>
                <a:gd name="T78" fmla="*/ 1 w 854"/>
                <a:gd name="T79" fmla="*/ 0 h 1112"/>
                <a:gd name="T80" fmla="*/ 0 w 854"/>
                <a:gd name="T81" fmla="*/ 0 h 1112"/>
                <a:gd name="T82" fmla="*/ 1 w 854"/>
                <a:gd name="T83" fmla="*/ 0 h 1112"/>
                <a:gd name="T84" fmla="*/ 1 w 854"/>
                <a:gd name="T85" fmla="*/ 0 h 1112"/>
                <a:gd name="T86" fmla="*/ 1 w 854"/>
                <a:gd name="T87" fmla="*/ 0 h 1112"/>
                <a:gd name="T88" fmla="*/ 2 w 854"/>
                <a:gd name="T89" fmla="*/ 0 h 1112"/>
                <a:gd name="T90" fmla="*/ 3 w 854"/>
                <a:gd name="T91" fmla="*/ 0 h 1112"/>
                <a:gd name="T92" fmla="*/ 4 w 854"/>
                <a:gd name="T93" fmla="*/ 0 h 1112"/>
                <a:gd name="T94" fmla="*/ 4 w 854"/>
                <a:gd name="T95" fmla="*/ 0 h 1112"/>
                <a:gd name="T96" fmla="*/ 5 w 854"/>
                <a:gd name="T97" fmla="*/ 0 h 1112"/>
                <a:gd name="T98" fmla="*/ 5 w 854"/>
                <a:gd name="T99" fmla="*/ 0 h 1112"/>
                <a:gd name="T100" fmla="*/ 6 w 854"/>
                <a:gd name="T101" fmla="*/ 0 h 1112"/>
                <a:gd name="T102" fmla="*/ 6 w 854"/>
                <a:gd name="T103" fmla="*/ 0 h 1112"/>
                <a:gd name="T104" fmla="*/ 6 w 854"/>
                <a:gd name="T105" fmla="*/ 0 h 1112"/>
                <a:gd name="T106" fmla="*/ 7 w 854"/>
                <a:gd name="T107" fmla="*/ 1 h 1112"/>
                <a:gd name="T108" fmla="*/ 7 w 854"/>
                <a:gd name="T109" fmla="*/ 1 h 1112"/>
                <a:gd name="T110" fmla="*/ 7 w 854"/>
                <a:gd name="T111" fmla="*/ 1 h 1112"/>
                <a:gd name="T112" fmla="*/ 8 w 854"/>
                <a:gd name="T113" fmla="*/ 1 h 1112"/>
                <a:gd name="T114" fmla="*/ 8 w 854"/>
                <a:gd name="T115" fmla="*/ 1 h 1112"/>
                <a:gd name="T116" fmla="*/ 9 w 854"/>
                <a:gd name="T117" fmla="*/ 1 h 1112"/>
                <a:gd name="T118" fmla="*/ 9 w 854"/>
                <a:gd name="T119" fmla="*/ 1 h 1112"/>
                <a:gd name="T120" fmla="*/ 9 w 854"/>
                <a:gd name="T121" fmla="*/ 1 h 1112"/>
                <a:gd name="T122" fmla="*/ 9 w 854"/>
                <a:gd name="T123" fmla="*/ 1 h 11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4"/>
                <a:gd name="T187" fmla="*/ 0 h 1112"/>
                <a:gd name="T188" fmla="*/ 854 w 854"/>
                <a:gd name="T189" fmla="*/ 1112 h 111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4" h="1112">
                  <a:moveTo>
                    <a:pt x="539" y="1112"/>
                  </a:moveTo>
                  <a:lnTo>
                    <a:pt x="539" y="1112"/>
                  </a:lnTo>
                  <a:lnTo>
                    <a:pt x="541" y="1071"/>
                  </a:lnTo>
                  <a:lnTo>
                    <a:pt x="548" y="1034"/>
                  </a:lnTo>
                  <a:lnTo>
                    <a:pt x="558" y="1000"/>
                  </a:lnTo>
                  <a:lnTo>
                    <a:pt x="571" y="969"/>
                  </a:lnTo>
                  <a:lnTo>
                    <a:pt x="587" y="941"/>
                  </a:lnTo>
                  <a:lnTo>
                    <a:pt x="607" y="915"/>
                  </a:lnTo>
                  <a:lnTo>
                    <a:pt x="628" y="890"/>
                  </a:lnTo>
                  <a:lnTo>
                    <a:pt x="650" y="867"/>
                  </a:lnTo>
                  <a:lnTo>
                    <a:pt x="673" y="844"/>
                  </a:lnTo>
                  <a:lnTo>
                    <a:pt x="697" y="822"/>
                  </a:lnTo>
                  <a:lnTo>
                    <a:pt x="721" y="799"/>
                  </a:lnTo>
                  <a:lnTo>
                    <a:pt x="745" y="776"/>
                  </a:lnTo>
                  <a:lnTo>
                    <a:pt x="769" y="752"/>
                  </a:lnTo>
                  <a:lnTo>
                    <a:pt x="791" y="727"/>
                  </a:lnTo>
                  <a:lnTo>
                    <a:pt x="812" y="699"/>
                  </a:lnTo>
                  <a:lnTo>
                    <a:pt x="830" y="669"/>
                  </a:lnTo>
                  <a:lnTo>
                    <a:pt x="825" y="659"/>
                  </a:lnTo>
                  <a:lnTo>
                    <a:pt x="823" y="656"/>
                  </a:lnTo>
                  <a:lnTo>
                    <a:pt x="820" y="653"/>
                  </a:lnTo>
                  <a:lnTo>
                    <a:pt x="808" y="639"/>
                  </a:lnTo>
                  <a:lnTo>
                    <a:pt x="805" y="627"/>
                  </a:lnTo>
                  <a:lnTo>
                    <a:pt x="804" y="614"/>
                  </a:lnTo>
                  <a:lnTo>
                    <a:pt x="804" y="601"/>
                  </a:lnTo>
                  <a:lnTo>
                    <a:pt x="806" y="589"/>
                  </a:lnTo>
                  <a:lnTo>
                    <a:pt x="808" y="577"/>
                  </a:lnTo>
                  <a:lnTo>
                    <a:pt x="813" y="566"/>
                  </a:lnTo>
                  <a:lnTo>
                    <a:pt x="817" y="554"/>
                  </a:lnTo>
                  <a:lnTo>
                    <a:pt x="823" y="545"/>
                  </a:lnTo>
                  <a:lnTo>
                    <a:pt x="838" y="543"/>
                  </a:lnTo>
                  <a:lnTo>
                    <a:pt x="842" y="537"/>
                  </a:lnTo>
                  <a:lnTo>
                    <a:pt x="844" y="528"/>
                  </a:lnTo>
                  <a:lnTo>
                    <a:pt x="854" y="513"/>
                  </a:lnTo>
                  <a:lnTo>
                    <a:pt x="843" y="499"/>
                  </a:lnTo>
                  <a:lnTo>
                    <a:pt x="832" y="486"/>
                  </a:lnTo>
                  <a:lnTo>
                    <a:pt x="821" y="474"/>
                  </a:lnTo>
                  <a:lnTo>
                    <a:pt x="809" y="461"/>
                  </a:lnTo>
                  <a:lnTo>
                    <a:pt x="799" y="448"/>
                  </a:lnTo>
                  <a:lnTo>
                    <a:pt x="789" y="436"/>
                  </a:lnTo>
                  <a:lnTo>
                    <a:pt x="778" y="423"/>
                  </a:lnTo>
                  <a:lnTo>
                    <a:pt x="768" y="409"/>
                  </a:lnTo>
                  <a:lnTo>
                    <a:pt x="759" y="397"/>
                  </a:lnTo>
                  <a:lnTo>
                    <a:pt x="750" y="383"/>
                  </a:lnTo>
                  <a:lnTo>
                    <a:pt x="742" y="368"/>
                  </a:lnTo>
                  <a:lnTo>
                    <a:pt x="735" y="353"/>
                  </a:lnTo>
                  <a:lnTo>
                    <a:pt x="729" y="338"/>
                  </a:lnTo>
                  <a:lnTo>
                    <a:pt x="723" y="321"/>
                  </a:lnTo>
                  <a:lnTo>
                    <a:pt x="720" y="303"/>
                  </a:lnTo>
                  <a:lnTo>
                    <a:pt x="716" y="285"/>
                  </a:lnTo>
                  <a:lnTo>
                    <a:pt x="720" y="268"/>
                  </a:lnTo>
                  <a:lnTo>
                    <a:pt x="724" y="254"/>
                  </a:lnTo>
                  <a:lnTo>
                    <a:pt x="730" y="240"/>
                  </a:lnTo>
                  <a:lnTo>
                    <a:pt x="736" y="227"/>
                  </a:lnTo>
                  <a:lnTo>
                    <a:pt x="740" y="214"/>
                  </a:lnTo>
                  <a:lnTo>
                    <a:pt x="744" y="199"/>
                  </a:lnTo>
                  <a:lnTo>
                    <a:pt x="745" y="183"/>
                  </a:lnTo>
                  <a:lnTo>
                    <a:pt x="744" y="163"/>
                  </a:lnTo>
                  <a:lnTo>
                    <a:pt x="729" y="150"/>
                  </a:lnTo>
                  <a:lnTo>
                    <a:pt x="716" y="133"/>
                  </a:lnTo>
                  <a:lnTo>
                    <a:pt x="706" y="114"/>
                  </a:lnTo>
                  <a:lnTo>
                    <a:pt x="696" y="92"/>
                  </a:lnTo>
                  <a:lnTo>
                    <a:pt x="686" y="68"/>
                  </a:lnTo>
                  <a:lnTo>
                    <a:pt x="677" y="45"/>
                  </a:lnTo>
                  <a:lnTo>
                    <a:pt x="668" y="22"/>
                  </a:lnTo>
                  <a:lnTo>
                    <a:pt x="658" y="0"/>
                  </a:lnTo>
                  <a:lnTo>
                    <a:pt x="367" y="425"/>
                  </a:lnTo>
                  <a:lnTo>
                    <a:pt x="258" y="402"/>
                  </a:lnTo>
                  <a:lnTo>
                    <a:pt x="130" y="472"/>
                  </a:lnTo>
                  <a:lnTo>
                    <a:pt x="22" y="402"/>
                  </a:lnTo>
                  <a:lnTo>
                    <a:pt x="15" y="403"/>
                  </a:lnTo>
                  <a:lnTo>
                    <a:pt x="9" y="408"/>
                  </a:lnTo>
                  <a:lnTo>
                    <a:pt x="4" y="415"/>
                  </a:lnTo>
                  <a:lnTo>
                    <a:pt x="1" y="424"/>
                  </a:lnTo>
                  <a:lnTo>
                    <a:pt x="0" y="433"/>
                  </a:lnTo>
                  <a:lnTo>
                    <a:pt x="0" y="444"/>
                  </a:lnTo>
                  <a:lnTo>
                    <a:pt x="2" y="454"/>
                  </a:lnTo>
                  <a:lnTo>
                    <a:pt x="7" y="463"/>
                  </a:lnTo>
                  <a:lnTo>
                    <a:pt x="34" y="467"/>
                  </a:lnTo>
                  <a:lnTo>
                    <a:pt x="61" y="472"/>
                  </a:lnTo>
                  <a:lnTo>
                    <a:pt x="85" y="481"/>
                  </a:lnTo>
                  <a:lnTo>
                    <a:pt x="109" y="490"/>
                  </a:lnTo>
                  <a:lnTo>
                    <a:pt x="132" y="502"/>
                  </a:lnTo>
                  <a:lnTo>
                    <a:pt x="153" y="515"/>
                  </a:lnTo>
                  <a:lnTo>
                    <a:pt x="175" y="530"/>
                  </a:lnTo>
                  <a:lnTo>
                    <a:pt x="194" y="546"/>
                  </a:lnTo>
                  <a:lnTo>
                    <a:pt x="214" y="563"/>
                  </a:lnTo>
                  <a:lnTo>
                    <a:pt x="233" y="581"/>
                  </a:lnTo>
                  <a:lnTo>
                    <a:pt x="252" y="599"/>
                  </a:lnTo>
                  <a:lnTo>
                    <a:pt x="270" y="616"/>
                  </a:lnTo>
                  <a:lnTo>
                    <a:pt x="288" y="635"/>
                  </a:lnTo>
                  <a:lnTo>
                    <a:pt x="307" y="652"/>
                  </a:lnTo>
                  <a:lnTo>
                    <a:pt x="326" y="669"/>
                  </a:lnTo>
                  <a:lnTo>
                    <a:pt x="345" y="685"/>
                  </a:lnTo>
                  <a:lnTo>
                    <a:pt x="348" y="715"/>
                  </a:lnTo>
                  <a:lnTo>
                    <a:pt x="354" y="744"/>
                  </a:lnTo>
                  <a:lnTo>
                    <a:pt x="360" y="771"/>
                  </a:lnTo>
                  <a:lnTo>
                    <a:pt x="368" y="799"/>
                  </a:lnTo>
                  <a:lnTo>
                    <a:pt x="376" y="826"/>
                  </a:lnTo>
                  <a:lnTo>
                    <a:pt x="386" y="852"/>
                  </a:lnTo>
                  <a:lnTo>
                    <a:pt x="396" y="877"/>
                  </a:lnTo>
                  <a:lnTo>
                    <a:pt x="408" y="903"/>
                  </a:lnTo>
                  <a:lnTo>
                    <a:pt x="419" y="928"/>
                  </a:lnTo>
                  <a:lnTo>
                    <a:pt x="432" y="952"/>
                  </a:lnTo>
                  <a:lnTo>
                    <a:pt x="446" y="975"/>
                  </a:lnTo>
                  <a:lnTo>
                    <a:pt x="460" y="998"/>
                  </a:lnTo>
                  <a:lnTo>
                    <a:pt x="475" y="1021"/>
                  </a:lnTo>
                  <a:lnTo>
                    <a:pt x="490" y="1044"/>
                  </a:lnTo>
                  <a:lnTo>
                    <a:pt x="505" y="1066"/>
                  </a:lnTo>
                  <a:lnTo>
                    <a:pt x="520" y="1088"/>
                  </a:lnTo>
                  <a:lnTo>
                    <a:pt x="529" y="1102"/>
                  </a:lnTo>
                  <a:lnTo>
                    <a:pt x="533" y="1109"/>
                  </a:lnTo>
                  <a:lnTo>
                    <a:pt x="536" y="1112"/>
                  </a:lnTo>
                  <a:lnTo>
                    <a:pt x="539" y="1112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92" name="Freeform 10"/>
            <p:cNvSpPr>
              <a:spLocks/>
            </p:cNvSpPr>
            <p:nvPr/>
          </p:nvSpPr>
          <p:spPr bwMode="auto">
            <a:xfrm rot="-5432">
              <a:off x="728" y="1737"/>
              <a:ext cx="1733" cy="707"/>
            </a:xfrm>
            <a:custGeom>
              <a:avLst/>
              <a:gdLst>
                <a:gd name="T0" fmla="*/ 28 w 3430"/>
                <a:gd name="T1" fmla="*/ 1 h 2467"/>
                <a:gd name="T2" fmla="*/ 32 w 3430"/>
                <a:gd name="T3" fmla="*/ 1 h 2467"/>
                <a:gd name="T4" fmla="*/ 34 w 3430"/>
                <a:gd name="T5" fmla="*/ 1 h 2467"/>
                <a:gd name="T6" fmla="*/ 39 w 3430"/>
                <a:gd name="T7" fmla="*/ 1 h 2467"/>
                <a:gd name="T8" fmla="*/ 54 w 3430"/>
                <a:gd name="T9" fmla="*/ 1 h 2467"/>
                <a:gd name="T10" fmla="*/ 52 w 3430"/>
                <a:gd name="T11" fmla="*/ 0 h 2467"/>
                <a:gd name="T12" fmla="*/ 52 w 3430"/>
                <a:gd name="T13" fmla="*/ 0 h 2467"/>
                <a:gd name="T14" fmla="*/ 50 w 3430"/>
                <a:gd name="T15" fmla="*/ 0 h 2467"/>
                <a:gd name="T16" fmla="*/ 49 w 3430"/>
                <a:gd name="T17" fmla="*/ 0 h 2467"/>
                <a:gd name="T18" fmla="*/ 48 w 3430"/>
                <a:gd name="T19" fmla="*/ 0 h 2467"/>
                <a:gd name="T20" fmla="*/ 45 w 3430"/>
                <a:gd name="T21" fmla="*/ 0 h 2467"/>
                <a:gd name="T22" fmla="*/ 44 w 3430"/>
                <a:gd name="T23" fmla="*/ 0 h 2467"/>
                <a:gd name="T24" fmla="*/ 43 w 3430"/>
                <a:gd name="T25" fmla="*/ 0 h 2467"/>
                <a:gd name="T26" fmla="*/ 42 w 3430"/>
                <a:gd name="T27" fmla="*/ 0 h 2467"/>
                <a:gd name="T28" fmla="*/ 41 w 3430"/>
                <a:gd name="T29" fmla="*/ 0 h 2467"/>
                <a:gd name="T30" fmla="*/ 40 w 3430"/>
                <a:gd name="T31" fmla="*/ 0 h 2467"/>
                <a:gd name="T32" fmla="*/ 39 w 3430"/>
                <a:gd name="T33" fmla="*/ 0 h 2467"/>
                <a:gd name="T34" fmla="*/ 39 w 3430"/>
                <a:gd name="T35" fmla="*/ 0 h 2467"/>
                <a:gd name="T36" fmla="*/ 36 w 3430"/>
                <a:gd name="T37" fmla="*/ 0 h 2467"/>
                <a:gd name="T38" fmla="*/ 36 w 3430"/>
                <a:gd name="T39" fmla="*/ 0 h 2467"/>
                <a:gd name="T40" fmla="*/ 36 w 3430"/>
                <a:gd name="T41" fmla="*/ 0 h 2467"/>
                <a:gd name="T42" fmla="*/ 36 w 3430"/>
                <a:gd name="T43" fmla="*/ 0 h 2467"/>
                <a:gd name="T44" fmla="*/ 35 w 3430"/>
                <a:gd name="T45" fmla="*/ 0 h 2467"/>
                <a:gd name="T46" fmla="*/ 35 w 3430"/>
                <a:gd name="T47" fmla="*/ 0 h 2467"/>
                <a:gd name="T48" fmla="*/ 34 w 3430"/>
                <a:gd name="T49" fmla="*/ 0 h 2467"/>
                <a:gd name="T50" fmla="*/ 34 w 3430"/>
                <a:gd name="T51" fmla="*/ 0 h 2467"/>
                <a:gd name="T52" fmla="*/ 31 w 3430"/>
                <a:gd name="T53" fmla="*/ 0 h 2467"/>
                <a:gd name="T54" fmla="*/ 31 w 3430"/>
                <a:gd name="T55" fmla="*/ 0 h 2467"/>
                <a:gd name="T56" fmla="*/ 30 w 3430"/>
                <a:gd name="T57" fmla="*/ 0 h 2467"/>
                <a:gd name="T58" fmla="*/ 27 w 3430"/>
                <a:gd name="T59" fmla="*/ 0 h 2467"/>
                <a:gd name="T60" fmla="*/ 27 w 3430"/>
                <a:gd name="T61" fmla="*/ 0 h 2467"/>
                <a:gd name="T62" fmla="*/ 27 w 3430"/>
                <a:gd name="T63" fmla="*/ 0 h 2467"/>
                <a:gd name="T64" fmla="*/ 25 w 3430"/>
                <a:gd name="T65" fmla="*/ 0 h 2467"/>
                <a:gd name="T66" fmla="*/ 24 w 3430"/>
                <a:gd name="T67" fmla="*/ 0 h 2467"/>
                <a:gd name="T68" fmla="*/ 23 w 3430"/>
                <a:gd name="T69" fmla="*/ 0 h 2467"/>
                <a:gd name="T70" fmla="*/ 22 w 3430"/>
                <a:gd name="T71" fmla="*/ 0 h 2467"/>
                <a:gd name="T72" fmla="*/ 20 w 3430"/>
                <a:gd name="T73" fmla="*/ 0 h 2467"/>
                <a:gd name="T74" fmla="*/ 20 w 3430"/>
                <a:gd name="T75" fmla="*/ 0 h 2467"/>
                <a:gd name="T76" fmla="*/ 18 w 3430"/>
                <a:gd name="T77" fmla="*/ 0 h 2467"/>
                <a:gd name="T78" fmla="*/ 17 w 3430"/>
                <a:gd name="T79" fmla="*/ 0 h 2467"/>
                <a:gd name="T80" fmla="*/ 17 w 3430"/>
                <a:gd name="T81" fmla="*/ 0 h 2467"/>
                <a:gd name="T82" fmla="*/ 13 w 3430"/>
                <a:gd name="T83" fmla="*/ 0 h 2467"/>
                <a:gd name="T84" fmla="*/ 13 w 3430"/>
                <a:gd name="T85" fmla="*/ 0 h 2467"/>
                <a:gd name="T86" fmla="*/ 15 w 3430"/>
                <a:gd name="T87" fmla="*/ 0 h 2467"/>
                <a:gd name="T88" fmla="*/ 14 w 3430"/>
                <a:gd name="T89" fmla="*/ 0 h 2467"/>
                <a:gd name="T90" fmla="*/ 12 w 3430"/>
                <a:gd name="T91" fmla="*/ 0 h 2467"/>
                <a:gd name="T92" fmla="*/ 11 w 3430"/>
                <a:gd name="T93" fmla="*/ 0 h 2467"/>
                <a:gd name="T94" fmla="*/ 14 w 3430"/>
                <a:gd name="T95" fmla="*/ 0 h 2467"/>
                <a:gd name="T96" fmla="*/ 13 w 3430"/>
                <a:gd name="T97" fmla="*/ 1 h 2467"/>
                <a:gd name="T98" fmla="*/ 12 w 3430"/>
                <a:gd name="T99" fmla="*/ 1 h 2467"/>
                <a:gd name="T100" fmla="*/ 12 w 3430"/>
                <a:gd name="T101" fmla="*/ 1 h 2467"/>
                <a:gd name="T102" fmla="*/ 9 w 3430"/>
                <a:gd name="T103" fmla="*/ 1 h 2467"/>
                <a:gd name="T104" fmla="*/ 7 w 3430"/>
                <a:gd name="T105" fmla="*/ 1 h 2467"/>
                <a:gd name="T106" fmla="*/ 5 w 3430"/>
                <a:gd name="T107" fmla="*/ 1 h 2467"/>
                <a:gd name="T108" fmla="*/ 2 w 3430"/>
                <a:gd name="T109" fmla="*/ 1 h 2467"/>
                <a:gd name="T110" fmla="*/ 1 w 3430"/>
                <a:gd name="T111" fmla="*/ 1 h 2467"/>
                <a:gd name="T112" fmla="*/ 0 w 3430"/>
                <a:gd name="T113" fmla="*/ 1 h 2467"/>
                <a:gd name="T114" fmla="*/ 15 w 3430"/>
                <a:gd name="T115" fmla="*/ 1 h 24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0"/>
                <a:gd name="T175" fmla="*/ 0 h 2467"/>
                <a:gd name="T176" fmla="*/ 3430 w 3430"/>
                <a:gd name="T177" fmla="*/ 2467 h 24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0" h="2467">
                  <a:moveTo>
                    <a:pt x="1272" y="2467"/>
                  </a:moveTo>
                  <a:lnTo>
                    <a:pt x="1444" y="2397"/>
                  </a:lnTo>
                  <a:lnTo>
                    <a:pt x="1683" y="2374"/>
                  </a:lnTo>
                  <a:lnTo>
                    <a:pt x="1689" y="2367"/>
                  </a:lnTo>
                  <a:lnTo>
                    <a:pt x="1694" y="2360"/>
                  </a:lnTo>
                  <a:lnTo>
                    <a:pt x="1698" y="2354"/>
                  </a:lnTo>
                  <a:lnTo>
                    <a:pt x="1703" y="2345"/>
                  </a:lnTo>
                  <a:lnTo>
                    <a:pt x="1708" y="2337"/>
                  </a:lnTo>
                  <a:lnTo>
                    <a:pt x="1713" y="2329"/>
                  </a:lnTo>
                  <a:lnTo>
                    <a:pt x="1719" y="2321"/>
                  </a:lnTo>
                  <a:lnTo>
                    <a:pt x="1727" y="2313"/>
                  </a:lnTo>
                  <a:lnTo>
                    <a:pt x="1858" y="2257"/>
                  </a:lnTo>
                  <a:lnTo>
                    <a:pt x="1888" y="2164"/>
                  </a:lnTo>
                  <a:lnTo>
                    <a:pt x="1901" y="2149"/>
                  </a:lnTo>
                  <a:lnTo>
                    <a:pt x="1916" y="2135"/>
                  </a:lnTo>
                  <a:lnTo>
                    <a:pt x="1931" y="2122"/>
                  </a:lnTo>
                  <a:lnTo>
                    <a:pt x="1949" y="2111"/>
                  </a:lnTo>
                  <a:lnTo>
                    <a:pt x="1967" y="2099"/>
                  </a:lnTo>
                  <a:lnTo>
                    <a:pt x="1987" y="2090"/>
                  </a:lnTo>
                  <a:lnTo>
                    <a:pt x="2008" y="2083"/>
                  </a:lnTo>
                  <a:lnTo>
                    <a:pt x="2030" y="2076"/>
                  </a:lnTo>
                  <a:lnTo>
                    <a:pt x="2051" y="2072"/>
                  </a:lnTo>
                  <a:lnTo>
                    <a:pt x="2073" y="2069"/>
                  </a:lnTo>
                  <a:lnTo>
                    <a:pt x="2096" y="2067"/>
                  </a:lnTo>
                  <a:lnTo>
                    <a:pt x="2118" y="2068"/>
                  </a:lnTo>
                  <a:lnTo>
                    <a:pt x="2141" y="2071"/>
                  </a:lnTo>
                  <a:lnTo>
                    <a:pt x="2163" y="2075"/>
                  </a:lnTo>
                  <a:lnTo>
                    <a:pt x="2184" y="2082"/>
                  </a:lnTo>
                  <a:lnTo>
                    <a:pt x="2204" y="2091"/>
                  </a:lnTo>
                  <a:lnTo>
                    <a:pt x="2337" y="2232"/>
                  </a:lnTo>
                  <a:lnTo>
                    <a:pt x="2946" y="2207"/>
                  </a:lnTo>
                  <a:lnTo>
                    <a:pt x="3026" y="2137"/>
                  </a:lnTo>
                  <a:lnTo>
                    <a:pt x="2989" y="1761"/>
                  </a:lnTo>
                  <a:lnTo>
                    <a:pt x="3235" y="1218"/>
                  </a:lnTo>
                  <a:lnTo>
                    <a:pt x="3238" y="1213"/>
                  </a:lnTo>
                  <a:lnTo>
                    <a:pt x="3243" y="1208"/>
                  </a:lnTo>
                  <a:lnTo>
                    <a:pt x="3249" y="1204"/>
                  </a:lnTo>
                  <a:lnTo>
                    <a:pt x="3256" y="1201"/>
                  </a:lnTo>
                  <a:lnTo>
                    <a:pt x="3262" y="1198"/>
                  </a:lnTo>
                  <a:lnTo>
                    <a:pt x="3269" y="1194"/>
                  </a:lnTo>
                  <a:lnTo>
                    <a:pt x="3277" y="1191"/>
                  </a:lnTo>
                  <a:lnTo>
                    <a:pt x="3284" y="1185"/>
                  </a:lnTo>
                  <a:lnTo>
                    <a:pt x="3430" y="862"/>
                  </a:lnTo>
                  <a:lnTo>
                    <a:pt x="3121" y="742"/>
                  </a:lnTo>
                  <a:lnTo>
                    <a:pt x="3116" y="739"/>
                  </a:lnTo>
                  <a:lnTo>
                    <a:pt x="3112" y="733"/>
                  </a:lnTo>
                  <a:lnTo>
                    <a:pt x="3108" y="725"/>
                  </a:lnTo>
                  <a:lnTo>
                    <a:pt x="3106" y="717"/>
                  </a:lnTo>
                  <a:lnTo>
                    <a:pt x="3103" y="708"/>
                  </a:lnTo>
                  <a:lnTo>
                    <a:pt x="3099" y="698"/>
                  </a:lnTo>
                  <a:lnTo>
                    <a:pt x="3096" y="688"/>
                  </a:lnTo>
                  <a:lnTo>
                    <a:pt x="3090" y="679"/>
                  </a:lnTo>
                  <a:lnTo>
                    <a:pt x="3011" y="665"/>
                  </a:lnTo>
                  <a:lnTo>
                    <a:pt x="3006" y="662"/>
                  </a:lnTo>
                  <a:lnTo>
                    <a:pt x="3001" y="656"/>
                  </a:lnTo>
                  <a:lnTo>
                    <a:pt x="2999" y="648"/>
                  </a:lnTo>
                  <a:lnTo>
                    <a:pt x="2996" y="640"/>
                  </a:lnTo>
                  <a:lnTo>
                    <a:pt x="2993" y="631"/>
                  </a:lnTo>
                  <a:lnTo>
                    <a:pt x="2991" y="621"/>
                  </a:lnTo>
                  <a:lnTo>
                    <a:pt x="2988" y="611"/>
                  </a:lnTo>
                  <a:lnTo>
                    <a:pt x="2983" y="602"/>
                  </a:lnTo>
                  <a:lnTo>
                    <a:pt x="2972" y="593"/>
                  </a:lnTo>
                  <a:lnTo>
                    <a:pt x="2961" y="583"/>
                  </a:lnTo>
                  <a:lnTo>
                    <a:pt x="2951" y="573"/>
                  </a:lnTo>
                  <a:lnTo>
                    <a:pt x="2942" y="563"/>
                  </a:lnTo>
                  <a:lnTo>
                    <a:pt x="2932" y="552"/>
                  </a:lnTo>
                  <a:lnTo>
                    <a:pt x="2923" y="541"/>
                  </a:lnTo>
                  <a:lnTo>
                    <a:pt x="2916" y="529"/>
                  </a:lnTo>
                  <a:lnTo>
                    <a:pt x="2908" y="517"/>
                  </a:lnTo>
                  <a:lnTo>
                    <a:pt x="2901" y="504"/>
                  </a:lnTo>
                  <a:lnTo>
                    <a:pt x="2896" y="491"/>
                  </a:lnTo>
                  <a:lnTo>
                    <a:pt x="2890" y="478"/>
                  </a:lnTo>
                  <a:lnTo>
                    <a:pt x="2885" y="463"/>
                  </a:lnTo>
                  <a:lnTo>
                    <a:pt x="2881" y="448"/>
                  </a:lnTo>
                  <a:lnTo>
                    <a:pt x="2877" y="432"/>
                  </a:lnTo>
                  <a:lnTo>
                    <a:pt x="2875" y="415"/>
                  </a:lnTo>
                  <a:lnTo>
                    <a:pt x="2873" y="398"/>
                  </a:lnTo>
                  <a:lnTo>
                    <a:pt x="2729" y="387"/>
                  </a:lnTo>
                  <a:lnTo>
                    <a:pt x="2717" y="395"/>
                  </a:lnTo>
                  <a:lnTo>
                    <a:pt x="2707" y="405"/>
                  </a:lnTo>
                  <a:lnTo>
                    <a:pt x="2698" y="415"/>
                  </a:lnTo>
                  <a:lnTo>
                    <a:pt x="2690" y="427"/>
                  </a:lnTo>
                  <a:lnTo>
                    <a:pt x="2683" y="441"/>
                  </a:lnTo>
                  <a:lnTo>
                    <a:pt x="2676" y="453"/>
                  </a:lnTo>
                  <a:lnTo>
                    <a:pt x="2670" y="468"/>
                  </a:lnTo>
                  <a:lnTo>
                    <a:pt x="2664" y="483"/>
                  </a:lnTo>
                  <a:lnTo>
                    <a:pt x="2659" y="498"/>
                  </a:lnTo>
                  <a:lnTo>
                    <a:pt x="2654" y="513"/>
                  </a:lnTo>
                  <a:lnTo>
                    <a:pt x="2648" y="529"/>
                  </a:lnTo>
                  <a:lnTo>
                    <a:pt x="2643" y="544"/>
                  </a:lnTo>
                  <a:lnTo>
                    <a:pt x="2638" y="559"/>
                  </a:lnTo>
                  <a:lnTo>
                    <a:pt x="2632" y="574"/>
                  </a:lnTo>
                  <a:lnTo>
                    <a:pt x="2625" y="588"/>
                  </a:lnTo>
                  <a:lnTo>
                    <a:pt x="2618" y="602"/>
                  </a:lnTo>
                  <a:lnTo>
                    <a:pt x="2616" y="604"/>
                  </a:lnTo>
                  <a:lnTo>
                    <a:pt x="2613" y="608"/>
                  </a:lnTo>
                  <a:lnTo>
                    <a:pt x="2608" y="611"/>
                  </a:lnTo>
                  <a:lnTo>
                    <a:pt x="2602" y="613"/>
                  </a:lnTo>
                  <a:lnTo>
                    <a:pt x="2597" y="617"/>
                  </a:lnTo>
                  <a:lnTo>
                    <a:pt x="2591" y="620"/>
                  </a:lnTo>
                  <a:lnTo>
                    <a:pt x="2584" y="624"/>
                  </a:lnTo>
                  <a:lnTo>
                    <a:pt x="2576" y="626"/>
                  </a:lnTo>
                  <a:lnTo>
                    <a:pt x="2560" y="624"/>
                  </a:lnTo>
                  <a:lnTo>
                    <a:pt x="2546" y="617"/>
                  </a:lnTo>
                  <a:lnTo>
                    <a:pt x="2533" y="606"/>
                  </a:lnTo>
                  <a:lnTo>
                    <a:pt x="2523" y="594"/>
                  </a:lnTo>
                  <a:lnTo>
                    <a:pt x="2513" y="579"/>
                  </a:lnTo>
                  <a:lnTo>
                    <a:pt x="2502" y="564"/>
                  </a:lnTo>
                  <a:lnTo>
                    <a:pt x="2492" y="550"/>
                  </a:lnTo>
                  <a:lnTo>
                    <a:pt x="2480" y="536"/>
                  </a:lnTo>
                  <a:lnTo>
                    <a:pt x="2468" y="537"/>
                  </a:lnTo>
                  <a:lnTo>
                    <a:pt x="2456" y="541"/>
                  </a:lnTo>
                  <a:lnTo>
                    <a:pt x="2447" y="545"/>
                  </a:lnTo>
                  <a:lnTo>
                    <a:pt x="2438" y="551"/>
                  </a:lnTo>
                  <a:lnTo>
                    <a:pt x="2429" y="558"/>
                  </a:lnTo>
                  <a:lnTo>
                    <a:pt x="2421" y="564"/>
                  </a:lnTo>
                  <a:lnTo>
                    <a:pt x="2413" y="571"/>
                  </a:lnTo>
                  <a:lnTo>
                    <a:pt x="2403" y="576"/>
                  </a:lnTo>
                  <a:lnTo>
                    <a:pt x="2394" y="587"/>
                  </a:lnTo>
                  <a:lnTo>
                    <a:pt x="2390" y="601"/>
                  </a:lnTo>
                  <a:lnTo>
                    <a:pt x="2386" y="616"/>
                  </a:lnTo>
                  <a:lnTo>
                    <a:pt x="2385" y="632"/>
                  </a:lnTo>
                  <a:lnTo>
                    <a:pt x="2384" y="648"/>
                  </a:lnTo>
                  <a:lnTo>
                    <a:pt x="2383" y="665"/>
                  </a:lnTo>
                  <a:lnTo>
                    <a:pt x="2379" y="681"/>
                  </a:lnTo>
                  <a:lnTo>
                    <a:pt x="2373" y="696"/>
                  </a:lnTo>
                  <a:lnTo>
                    <a:pt x="2372" y="698"/>
                  </a:lnTo>
                  <a:lnTo>
                    <a:pt x="2371" y="702"/>
                  </a:lnTo>
                  <a:lnTo>
                    <a:pt x="2368" y="704"/>
                  </a:lnTo>
                  <a:lnTo>
                    <a:pt x="2363" y="708"/>
                  </a:lnTo>
                  <a:lnTo>
                    <a:pt x="2357" y="711"/>
                  </a:lnTo>
                  <a:lnTo>
                    <a:pt x="2352" y="713"/>
                  </a:lnTo>
                  <a:lnTo>
                    <a:pt x="2345" y="717"/>
                  </a:lnTo>
                  <a:lnTo>
                    <a:pt x="2337" y="719"/>
                  </a:lnTo>
                  <a:lnTo>
                    <a:pt x="2189" y="626"/>
                  </a:lnTo>
                  <a:lnTo>
                    <a:pt x="2199" y="532"/>
                  </a:lnTo>
                  <a:lnTo>
                    <a:pt x="2195" y="526"/>
                  </a:lnTo>
                  <a:lnTo>
                    <a:pt x="2192" y="519"/>
                  </a:lnTo>
                  <a:lnTo>
                    <a:pt x="2187" y="513"/>
                  </a:lnTo>
                  <a:lnTo>
                    <a:pt x="2184" y="507"/>
                  </a:lnTo>
                  <a:lnTo>
                    <a:pt x="2179" y="502"/>
                  </a:lnTo>
                  <a:lnTo>
                    <a:pt x="2174" y="495"/>
                  </a:lnTo>
                  <a:lnTo>
                    <a:pt x="2170" y="489"/>
                  </a:lnTo>
                  <a:lnTo>
                    <a:pt x="2164" y="482"/>
                  </a:lnTo>
                  <a:lnTo>
                    <a:pt x="2154" y="467"/>
                  </a:lnTo>
                  <a:lnTo>
                    <a:pt x="2146" y="452"/>
                  </a:lnTo>
                  <a:lnTo>
                    <a:pt x="2141" y="438"/>
                  </a:lnTo>
                  <a:lnTo>
                    <a:pt x="2140" y="424"/>
                  </a:lnTo>
                  <a:lnTo>
                    <a:pt x="2140" y="410"/>
                  </a:lnTo>
                  <a:lnTo>
                    <a:pt x="2142" y="396"/>
                  </a:lnTo>
                  <a:lnTo>
                    <a:pt x="2146" y="381"/>
                  </a:lnTo>
                  <a:lnTo>
                    <a:pt x="2151" y="367"/>
                  </a:lnTo>
                  <a:lnTo>
                    <a:pt x="2156" y="353"/>
                  </a:lnTo>
                  <a:lnTo>
                    <a:pt x="2163" y="338"/>
                  </a:lnTo>
                  <a:lnTo>
                    <a:pt x="2169" y="325"/>
                  </a:lnTo>
                  <a:lnTo>
                    <a:pt x="2173" y="310"/>
                  </a:lnTo>
                  <a:lnTo>
                    <a:pt x="2178" y="295"/>
                  </a:lnTo>
                  <a:lnTo>
                    <a:pt x="2181" y="280"/>
                  </a:lnTo>
                  <a:lnTo>
                    <a:pt x="2184" y="265"/>
                  </a:lnTo>
                  <a:lnTo>
                    <a:pt x="2184" y="249"/>
                  </a:lnTo>
                  <a:lnTo>
                    <a:pt x="2181" y="239"/>
                  </a:lnTo>
                  <a:lnTo>
                    <a:pt x="2178" y="233"/>
                  </a:lnTo>
                  <a:lnTo>
                    <a:pt x="2174" y="226"/>
                  </a:lnTo>
                  <a:lnTo>
                    <a:pt x="2169" y="220"/>
                  </a:lnTo>
                  <a:lnTo>
                    <a:pt x="2163" y="215"/>
                  </a:lnTo>
                  <a:lnTo>
                    <a:pt x="2155" y="211"/>
                  </a:lnTo>
                  <a:lnTo>
                    <a:pt x="2147" y="205"/>
                  </a:lnTo>
                  <a:lnTo>
                    <a:pt x="2138" y="199"/>
                  </a:lnTo>
                  <a:lnTo>
                    <a:pt x="2130" y="185"/>
                  </a:lnTo>
                  <a:lnTo>
                    <a:pt x="2124" y="169"/>
                  </a:lnTo>
                  <a:lnTo>
                    <a:pt x="2122" y="151"/>
                  </a:lnTo>
                  <a:lnTo>
                    <a:pt x="2120" y="130"/>
                  </a:lnTo>
                  <a:lnTo>
                    <a:pt x="2120" y="108"/>
                  </a:lnTo>
                  <a:lnTo>
                    <a:pt x="2122" y="87"/>
                  </a:lnTo>
                  <a:lnTo>
                    <a:pt x="2124" y="65"/>
                  </a:lnTo>
                  <a:lnTo>
                    <a:pt x="2127" y="43"/>
                  </a:lnTo>
                  <a:lnTo>
                    <a:pt x="2118" y="37"/>
                  </a:lnTo>
                  <a:lnTo>
                    <a:pt x="2108" y="34"/>
                  </a:lnTo>
                  <a:lnTo>
                    <a:pt x="2097" y="29"/>
                  </a:lnTo>
                  <a:lnTo>
                    <a:pt x="2086" y="26"/>
                  </a:lnTo>
                  <a:lnTo>
                    <a:pt x="2076" y="21"/>
                  </a:lnTo>
                  <a:lnTo>
                    <a:pt x="2066" y="16"/>
                  </a:lnTo>
                  <a:lnTo>
                    <a:pt x="2058" y="9"/>
                  </a:lnTo>
                  <a:lnTo>
                    <a:pt x="2051" y="0"/>
                  </a:lnTo>
                  <a:lnTo>
                    <a:pt x="2046" y="0"/>
                  </a:lnTo>
                  <a:lnTo>
                    <a:pt x="2041" y="1"/>
                  </a:lnTo>
                  <a:lnTo>
                    <a:pt x="2036" y="4"/>
                  </a:lnTo>
                  <a:lnTo>
                    <a:pt x="2032" y="7"/>
                  </a:lnTo>
                  <a:lnTo>
                    <a:pt x="2026" y="11"/>
                  </a:lnTo>
                  <a:lnTo>
                    <a:pt x="2022" y="15"/>
                  </a:lnTo>
                  <a:lnTo>
                    <a:pt x="2017" y="21"/>
                  </a:lnTo>
                  <a:lnTo>
                    <a:pt x="2011" y="27"/>
                  </a:lnTo>
                  <a:lnTo>
                    <a:pt x="1923" y="34"/>
                  </a:lnTo>
                  <a:lnTo>
                    <a:pt x="1911" y="38"/>
                  </a:lnTo>
                  <a:lnTo>
                    <a:pt x="1903" y="47"/>
                  </a:lnTo>
                  <a:lnTo>
                    <a:pt x="1897" y="58"/>
                  </a:lnTo>
                  <a:lnTo>
                    <a:pt x="1893" y="69"/>
                  </a:lnTo>
                  <a:lnTo>
                    <a:pt x="1889" y="83"/>
                  </a:lnTo>
                  <a:lnTo>
                    <a:pt x="1886" y="98"/>
                  </a:lnTo>
                  <a:lnTo>
                    <a:pt x="1880" y="113"/>
                  </a:lnTo>
                  <a:lnTo>
                    <a:pt x="1873" y="127"/>
                  </a:lnTo>
                  <a:lnTo>
                    <a:pt x="1870" y="133"/>
                  </a:lnTo>
                  <a:lnTo>
                    <a:pt x="1864" y="137"/>
                  </a:lnTo>
                  <a:lnTo>
                    <a:pt x="1857" y="141"/>
                  </a:lnTo>
                  <a:lnTo>
                    <a:pt x="1849" y="144"/>
                  </a:lnTo>
                  <a:lnTo>
                    <a:pt x="1840" y="146"/>
                  </a:lnTo>
                  <a:lnTo>
                    <a:pt x="1832" y="149"/>
                  </a:lnTo>
                  <a:lnTo>
                    <a:pt x="1823" y="150"/>
                  </a:lnTo>
                  <a:lnTo>
                    <a:pt x="1813" y="150"/>
                  </a:lnTo>
                  <a:lnTo>
                    <a:pt x="1797" y="167"/>
                  </a:lnTo>
                  <a:lnTo>
                    <a:pt x="1778" y="181"/>
                  </a:lnTo>
                  <a:lnTo>
                    <a:pt x="1757" y="192"/>
                  </a:lnTo>
                  <a:lnTo>
                    <a:pt x="1736" y="202"/>
                  </a:lnTo>
                  <a:lnTo>
                    <a:pt x="1713" y="210"/>
                  </a:lnTo>
                  <a:lnTo>
                    <a:pt x="1689" y="215"/>
                  </a:lnTo>
                  <a:lnTo>
                    <a:pt x="1665" y="220"/>
                  </a:lnTo>
                  <a:lnTo>
                    <a:pt x="1641" y="223"/>
                  </a:lnTo>
                  <a:lnTo>
                    <a:pt x="1641" y="233"/>
                  </a:lnTo>
                  <a:lnTo>
                    <a:pt x="1641" y="241"/>
                  </a:lnTo>
                  <a:lnTo>
                    <a:pt x="1641" y="248"/>
                  </a:lnTo>
                  <a:lnTo>
                    <a:pt x="1640" y="256"/>
                  </a:lnTo>
                  <a:lnTo>
                    <a:pt x="1640" y="264"/>
                  </a:lnTo>
                  <a:lnTo>
                    <a:pt x="1637" y="272"/>
                  </a:lnTo>
                  <a:lnTo>
                    <a:pt x="1636" y="282"/>
                  </a:lnTo>
                  <a:lnTo>
                    <a:pt x="1634" y="294"/>
                  </a:lnTo>
                  <a:lnTo>
                    <a:pt x="1633" y="297"/>
                  </a:lnTo>
                  <a:lnTo>
                    <a:pt x="1632" y="300"/>
                  </a:lnTo>
                  <a:lnTo>
                    <a:pt x="1628" y="303"/>
                  </a:lnTo>
                  <a:lnTo>
                    <a:pt x="1624" y="306"/>
                  </a:lnTo>
                  <a:lnTo>
                    <a:pt x="1618" y="308"/>
                  </a:lnTo>
                  <a:lnTo>
                    <a:pt x="1612" y="311"/>
                  </a:lnTo>
                  <a:lnTo>
                    <a:pt x="1605" y="314"/>
                  </a:lnTo>
                  <a:lnTo>
                    <a:pt x="1597" y="317"/>
                  </a:lnTo>
                  <a:lnTo>
                    <a:pt x="1511" y="249"/>
                  </a:lnTo>
                  <a:lnTo>
                    <a:pt x="1504" y="250"/>
                  </a:lnTo>
                  <a:lnTo>
                    <a:pt x="1498" y="253"/>
                  </a:lnTo>
                  <a:lnTo>
                    <a:pt x="1495" y="258"/>
                  </a:lnTo>
                  <a:lnTo>
                    <a:pt x="1492" y="265"/>
                  </a:lnTo>
                  <a:lnTo>
                    <a:pt x="1491" y="272"/>
                  </a:lnTo>
                  <a:lnTo>
                    <a:pt x="1489" y="280"/>
                  </a:lnTo>
                  <a:lnTo>
                    <a:pt x="1486" y="287"/>
                  </a:lnTo>
                  <a:lnTo>
                    <a:pt x="1481" y="294"/>
                  </a:lnTo>
                  <a:lnTo>
                    <a:pt x="1474" y="302"/>
                  </a:lnTo>
                  <a:lnTo>
                    <a:pt x="1466" y="308"/>
                  </a:lnTo>
                  <a:lnTo>
                    <a:pt x="1457" y="313"/>
                  </a:lnTo>
                  <a:lnTo>
                    <a:pt x="1445" y="317"/>
                  </a:lnTo>
                  <a:lnTo>
                    <a:pt x="1434" y="318"/>
                  </a:lnTo>
                  <a:lnTo>
                    <a:pt x="1422" y="318"/>
                  </a:lnTo>
                  <a:lnTo>
                    <a:pt x="1411" y="314"/>
                  </a:lnTo>
                  <a:lnTo>
                    <a:pt x="1399" y="310"/>
                  </a:lnTo>
                  <a:lnTo>
                    <a:pt x="1395" y="303"/>
                  </a:lnTo>
                  <a:lnTo>
                    <a:pt x="1390" y="296"/>
                  </a:lnTo>
                  <a:lnTo>
                    <a:pt x="1386" y="289"/>
                  </a:lnTo>
                  <a:lnTo>
                    <a:pt x="1381" y="281"/>
                  </a:lnTo>
                  <a:lnTo>
                    <a:pt x="1376" y="273"/>
                  </a:lnTo>
                  <a:lnTo>
                    <a:pt x="1372" y="265"/>
                  </a:lnTo>
                  <a:lnTo>
                    <a:pt x="1365" y="257"/>
                  </a:lnTo>
                  <a:lnTo>
                    <a:pt x="1358" y="249"/>
                  </a:lnTo>
                  <a:lnTo>
                    <a:pt x="1348" y="238"/>
                  </a:lnTo>
                  <a:lnTo>
                    <a:pt x="1336" y="233"/>
                  </a:lnTo>
                  <a:lnTo>
                    <a:pt x="1322" y="230"/>
                  </a:lnTo>
                  <a:lnTo>
                    <a:pt x="1307" y="228"/>
                  </a:lnTo>
                  <a:lnTo>
                    <a:pt x="1292" y="228"/>
                  </a:lnTo>
                  <a:lnTo>
                    <a:pt x="1277" y="226"/>
                  </a:lnTo>
                  <a:lnTo>
                    <a:pt x="1262" y="222"/>
                  </a:lnTo>
                  <a:lnTo>
                    <a:pt x="1249" y="215"/>
                  </a:lnTo>
                  <a:lnTo>
                    <a:pt x="1236" y="205"/>
                  </a:lnTo>
                  <a:lnTo>
                    <a:pt x="1230" y="191"/>
                  </a:lnTo>
                  <a:lnTo>
                    <a:pt x="1229" y="175"/>
                  </a:lnTo>
                  <a:lnTo>
                    <a:pt x="1230" y="157"/>
                  </a:lnTo>
                  <a:lnTo>
                    <a:pt x="1234" y="138"/>
                  </a:lnTo>
                  <a:lnTo>
                    <a:pt x="1236" y="119"/>
                  </a:lnTo>
                  <a:lnTo>
                    <a:pt x="1237" y="99"/>
                  </a:lnTo>
                  <a:lnTo>
                    <a:pt x="1234" y="82"/>
                  </a:lnTo>
                  <a:lnTo>
                    <a:pt x="1233" y="78"/>
                  </a:lnTo>
                  <a:lnTo>
                    <a:pt x="1231" y="74"/>
                  </a:lnTo>
                  <a:lnTo>
                    <a:pt x="1229" y="69"/>
                  </a:lnTo>
                  <a:lnTo>
                    <a:pt x="1224" y="64"/>
                  </a:lnTo>
                  <a:lnTo>
                    <a:pt x="1221" y="59"/>
                  </a:lnTo>
                  <a:lnTo>
                    <a:pt x="1215" y="53"/>
                  </a:lnTo>
                  <a:lnTo>
                    <a:pt x="1211" y="49"/>
                  </a:lnTo>
                  <a:lnTo>
                    <a:pt x="1205" y="43"/>
                  </a:lnTo>
                  <a:lnTo>
                    <a:pt x="1096" y="106"/>
                  </a:lnTo>
                  <a:lnTo>
                    <a:pt x="1085" y="104"/>
                  </a:lnTo>
                  <a:lnTo>
                    <a:pt x="1076" y="100"/>
                  </a:lnTo>
                  <a:lnTo>
                    <a:pt x="1068" y="96"/>
                  </a:lnTo>
                  <a:lnTo>
                    <a:pt x="1061" y="91"/>
                  </a:lnTo>
                  <a:lnTo>
                    <a:pt x="1054" y="85"/>
                  </a:lnTo>
                  <a:lnTo>
                    <a:pt x="1049" y="77"/>
                  </a:lnTo>
                  <a:lnTo>
                    <a:pt x="1043" y="68"/>
                  </a:lnTo>
                  <a:lnTo>
                    <a:pt x="1037" y="57"/>
                  </a:lnTo>
                  <a:lnTo>
                    <a:pt x="1037" y="61"/>
                  </a:lnTo>
                  <a:lnTo>
                    <a:pt x="1036" y="66"/>
                  </a:lnTo>
                  <a:lnTo>
                    <a:pt x="1035" y="72"/>
                  </a:lnTo>
                  <a:lnTo>
                    <a:pt x="1034" y="78"/>
                  </a:lnTo>
                  <a:lnTo>
                    <a:pt x="1031" y="85"/>
                  </a:lnTo>
                  <a:lnTo>
                    <a:pt x="1029" y="92"/>
                  </a:lnTo>
                  <a:lnTo>
                    <a:pt x="1026" y="99"/>
                  </a:lnTo>
                  <a:lnTo>
                    <a:pt x="1022" y="106"/>
                  </a:lnTo>
                  <a:lnTo>
                    <a:pt x="718" y="106"/>
                  </a:lnTo>
                  <a:lnTo>
                    <a:pt x="730" y="113"/>
                  </a:lnTo>
                  <a:lnTo>
                    <a:pt x="738" y="122"/>
                  </a:lnTo>
                  <a:lnTo>
                    <a:pt x="743" y="133"/>
                  </a:lnTo>
                  <a:lnTo>
                    <a:pt x="745" y="144"/>
                  </a:lnTo>
                  <a:lnTo>
                    <a:pt x="745" y="157"/>
                  </a:lnTo>
                  <a:lnTo>
                    <a:pt x="743" y="170"/>
                  </a:lnTo>
                  <a:lnTo>
                    <a:pt x="738" y="184"/>
                  </a:lnTo>
                  <a:lnTo>
                    <a:pt x="733" y="199"/>
                  </a:lnTo>
                  <a:lnTo>
                    <a:pt x="737" y="208"/>
                  </a:lnTo>
                  <a:lnTo>
                    <a:pt x="743" y="213"/>
                  </a:lnTo>
                  <a:lnTo>
                    <a:pt x="749" y="214"/>
                  </a:lnTo>
                  <a:lnTo>
                    <a:pt x="756" y="212"/>
                  </a:lnTo>
                  <a:lnTo>
                    <a:pt x="764" y="208"/>
                  </a:lnTo>
                  <a:lnTo>
                    <a:pt x="774" y="204"/>
                  </a:lnTo>
                  <a:lnTo>
                    <a:pt x="783" y="200"/>
                  </a:lnTo>
                  <a:lnTo>
                    <a:pt x="792" y="199"/>
                  </a:lnTo>
                  <a:lnTo>
                    <a:pt x="871" y="249"/>
                  </a:lnTo>
                  <a:lnTo>
                    <a:pt x="876" y="259"/>
                  </a:lnTo>
                  <a:lnTo>
                    <a:pt x="877" y="272"/>
                  </a:lnTo>
                  <a:lnTo>
                    <a:pt x="877" y="283"/>
                  </a:lnTo>
                  <a:lnTo>
                    <a:pt x="875" y="296"/>
                  </a:lnTo>
                  <a:lnTo>
                    <a:pt x="871" y="308"/>
                  </a:lnTo>
                  <a:lnTo>
                    <a:pt x="867" y="320"/>
                  </a:lnTo>
                  <a:lnTo>
                    <a:pt x="862" y="332"/>
                  </a:lnTo>
                  <a:lnTo>
                    <a:pt x="856" y="342"/>
                  </a:lnTo>
                  <a:lnTo>
                    <a:pt x="843" y="358"/>
                  </a:lnTo>
                  <a:lnTo>
                    <a:pt x="828" y="364"/>
                  </a:lnTo>
                  <a:lnTo>
                    <a:pt x="813" y="364"/>
                  </a:lnTo>
                  <a:lnTo>
                    <a:pt x="797" y="358"/>
                  </a:lnTo>
                  <a:lnTo>
                    <a:pt x="781" y="350"/>
                  </a:lnTo>
                  <a:lnTo>
                    <a:pt x="763" y="342"/>
                  </a:lnTo>
                  <a:lnTo>
                    <a:pt x="745" y="335"/>
                  </a:lnTo>
                  <a:lnTo>
                    <a:pt x="726" y="333"/>
                  </a:lnTo>
                  <a:lnTo>
                    <a:pt x="718" y="340"/>
                  </a:lnTo>
                  <a:lnTo>
                    <a:pt x="712" y="346"/>
                  </a:lnTo>
                  <a:lnTo>
                    <a:pt x="705" y="355"/>
                  </a:lnTo>
                  <a:lnTo>
                    <a:pt x="699" y="364"/>
                  </a:lnTo>
                  <a:lnTo>
                    <a:pt x="694" y="373"/>
                  </a:lnTo>
                  <a:lnTo>
                    <a:pt x="690" y="384"/>
                  </a:lnTo>
                  <a:lnTo>
                    <a:pt x="685" y="397"/>
                  </a:lnTo>
                  <a:lnTo>
                    <a:pt x="682" y="410"/>
                  </a:lnTo>
                  <a:lnTo>
                    <a:pt x="783" y="553"/>
                  </a:lnTo>
                  <a:lnTo>
                    <a:pt x="798" y="591"/>
                  </a:lnTo>
                  <a:lnTo>
                    <a:pt x="808" y="629"/>
                  </a:lnTo>
                  <a:lnTo>
                    <a:pt x="815" y="667"/>
                  </a:lnTo>
                  <a:lnTo>
                    <a:pt x="820" y="706"/>
                  </a:lnTo>
                  <a:lnTo>
                    <a:pt x="822" y="746"/>
                  </a:lnTo>
                  <a:lnTo>
                    <a:pt x="821" y="785"/>
                  </a:lnTo>
                  <a:lnTo>
                    <a:pt x="818" y="825"/>
                  </a:lnTo>
                  <a:lnTo>
                    <a:pt x="814" y="865"/>
                  </a:lnTo>
                  <a:lnTo>
                    <a:pt x="808" y="905"/>
                  </a:lnTo>
                  <a:lnTo>
                    <a:pt x="801" y="946"/>
                  </a:lnTo>
                  <a:lnTo>
                    <a:pt x="794" y="986"/>
                  </a:lnTo>
                  <a:lnTo>
                    <a:pt x="787" y="1027"/>
                  </a:lnTo>
                  <a:lnTo>
                    <a:pt x="779" y="1069"/>
                  </a:lnTo>
                  <a:lnTo>
                    <a:pt x="774" y="1109"/>
                  </a:lnTo>
                  <a:lnTo>
                    <a:pt x="768" y="1150"/>
                  </a:lnTo>
                  <a:lnTo>
                    <a:pt x="763" y="1192"/>
                  </a:lnTo>
                  <a:lnTo>
                    <a:pt x="746" y="1203"/>
                  </a:lnTo>
                  <a:lnTo>
                    <a:pt x="738" y="1217"/>
                  </a:lnTo>
                  <a:lnTo>
                    <a:pt x="736" y="1233"/>
                  </a:lnTo>
                  <a:lnTo>
                    <a:pt x="738" y="1252"/>
                  </a:lnTo>
                  <a:lnTo>
                    <a:pt x="743" y="1271"/>
                  </a:lnTo>
                  <a:lnTo>
                    <a:pt x="746" y="1292"/>
                  </a:lnTo>
                  <a:lnTo>
                    <a:pt x="746" y="1314"/>
                  </a:lnTo>
                  <a:lnTo>
                    <a:pt x="741" y="1334"/>
                  </a:lnTo>
                  <a:lnTo>
                    <a:pt x="728" y="1349"/>
                  </a:lnTo>
                  <a:lnTo>
                    <a:pt x="714" y="1360"/>
                  </a:lnTo>
                  <a:lnTo>
                    <a:pt x="698" y="1368"/>
                  </a:lnTo>
                  <a:lnTo>
                    <a:pt x="682" y="1374"/>
                  </a:lnTo>
                  <a:lnTo>
                    <a:pt x="663" y="1378"/>
                  </a:lnTo>
                  <a:lnTo>
                    <a:pt x="645" y="1380"/>
                  </a:lnTo>
                  <a:lnTo>
                    <a:pt x="626" y="1382"/>
                  </a:lnTo>
                  <a:lnTo>
                    <a:pt x="608" y="1383"/>
                  </a:lnTo>
                  <a:lnTo>
                    <a:pt x="588" y="1383"/>
                  </a:lnTo>
                  <a:lnTo>
                    <a:pt x="569" y="1385"/>
                  </a:lnTo>
                  <a:lnTo>
                    <a:pt x="551" y="1386"/>
                  </a:lnTo>
                  <a:lnTo>
                    <a:pt x="532" y="1391"/>
                  </a:lnTo>
                  <a:lnTo>
                    <a:pt x="514" y="1395"/>
                  </a:lnTo>
                  <a:lnTo>
                    <a:pt x="496" y="1403"/>
                  </a:lnTo>
                  <a:lnTo>
                    <a:pt x="479" y="1415"/>
                  </a:lnTo>
                  <a:lnTo>
                    <a:pt x="464" y="1429"/>
                  </a:lnTo>
                  <a:lnTo>
                    <a:pt x="439" y="1425"/>
                  </a:lnTo>
                  <a:lnTo>
                    <a:pt x="417" y="1426"/>
                  </a:lnTo>
                  <a:lnTo>
                    <a:pt x="396" y="1429"/>
                  </a:lnTo>
                  <a:lnTo>
                    <a:pt x="377" y="1433"/>
                  </a:lnTo>
                  <a:lnTo>
                    <a:pt x="360" y="1440"/>
                  </a:lnTo>
                  <a:lnTo>
                    <a:pt x="342" y="1449"/>
                  </a:lnTo>
                  <a:lnTo>
                    <a:pt x="326" y="1460"/>
                  </a:lnTo>
                  <a:lnTo>
                    <a:pt x="311" y="1470"/>
                  </a:lnTo>
                  <a:lnTo>
                    <a:pt x="296" y="1482"/>
                  </a:lnTo>
                  <a:lnTo>
                    <a:pt x="283" y="1494"/>
                  </a:lnTo>
                  <a:lnTo>
                    <a:pt x="268" y="1506"/>
                  </a:lnTo>
                  <a:lnTo>
                    <a:pt x="251" y="1518"/>
                  </a:lnTo>
                  <a:lnTo>
                    <a:pt x="235" y="1529"/>
                  </a:lnTo>
                  <a:lnTo>
                    <a:pt x="219" y="1539"/>
                  </a:lnTo>
                  <a:lnTo>
                    <a:pt x="201" y="1548"/>
                  </a:lnTo>
                  <a:lnTo>
                    <a:pt x="181" y="1555"/>
                  </a:lnTo>
                  <a:lnTo>
                    <a:pt x="87" y="1782"/>
                  </a:lnTo>
                  <a:lnTo>
                    <a:pt x="117" y="1877"/>
                  </a:lnTo>
                  <a:lnTo>
                    <a:pt x="115" y="1892"/>
                  </a:lnTo>
                  <a:lnTo>
                    <a:pt x="108" y="1904"/>
                  </a:lnTo>
                  <a:lnTo>
                    <a:pt x="99" y="1912"/>
                  </a:lnTo>
                  <a:lnTo>
                    <a:pt x="87" y="1918"/>
                  </a:lnTo>
                  <a:lnTo>
                    <a:pt x="72" y="1922"/>
                  </a:lnTo>
                  <a:lnTo>
                    <a:pt x="58" y="1925"/>
                  </a:lnTo>
                  <a:lnTo>
                    <a:pt x="42" y="1928"/>
                  </a:lnTo>
                  <a:lnTo>
                    <a:pt x="28" y="1931"/>
                  </a:lnTo>
                  <a:lnTo>
                    <a:pt x="23" y="1938"/>
                  </a:lnTo>
                  <a:lnTo>
                    <a:pt x="16" y="1944"/>
                  </a:lnTo>
                  <a:lnTo>
                    <a:pt x="9" y="1952"/>
                  </a:lnTo>
                  <a:lnTo>
                    <a:pt x="4" y="1959"/>
                  </a:lnTo>
                  <a:lnTo>
                    <a:pt x="1" y="1968"/>
                  </a:lnTo>
                  <a:lnTo>
                    <a:pt x="0" y="1979"/>
                  </a:lnTo>
                  <a:lnTo>
                    <a:pt x="3" y="1990"/>
                  </a:lnTo>
                  <a:lnTo>
                    <a:pt x="10" y="2004"/>
                  </a:lnTo>
                  <a:lnTo>
                    <a:pt x="879" y="2273"/>
                  </a:lnTo>
                  <a:lnTo>
                    <a:pt x="884" y="2276"/>
                  </a:lnTo>
                  <a:lnTo>
                    <a:pt x="890" y="2282"/>
                  </a:lnTo>
                  <a:lnTo>
                    <a:pt x="897" y="2288"/>
                  </a:lnTo>
                  <a:lnTo>
                    <a:pt x="902" y="2295"/>
                  </a:lnTo>
                  <a:lnTo>
                    <a:pt x="909" y="2303"/>
                  </a:lnTo>
                  <a:lnTo>
                    <a:pt x="916" y="2311"/>
                  </a:lnTo>
                  <a:lnTo>
                    <a:pt x="923" y="2320"/>
                  </a:lnTo>
                  <a:lnTo>
                    <a:pt x="929" y="2329"/>
                  </a:lnTo>
                  <a:lnTo>
                    <a:pt x="1272" y="2467"/>
                  </a:lnTo>
                </a:path>
              </a:pathLst>
            </a:custGeom>
            <a:solidFill>
              <a:srgbClr val="006600"/>
            </a:solidFill>
            <a:ln w="19050" cap="flat" cmpd="sng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4203" name="AutoShap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flowChartAlternateProcess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D00"/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pt-BR" sz="3200" b="1">
                <a:solidFill>
                  <a:schemeClr val="bg1"/>
                </a:solidFill>
                <a:latin typeface="Verdana" pitchFamily="34" charset="0"/>
              </a:rPr>
              <a:t>IES por região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75113" y="4802188"/>
            <a:ext cx="3640137" cy="2055812"/>
            <a:chOff x="2567" y="3025"/>
            <a:chExt cx="2293" cy="1295"/>
          </a:xfrm>
        </p:grpSpPr>
        <p:grpSp>
          <p:nvGrpSpPr>
            <p:cNvPr id="2081" name="Group 13"/>
            <p:cNvGrpSpPr>
              <a:grpSpLocks/>
            </p:cNvGrpSpPr>
            <p:nvPr/>
          </p:nvGrpSpPr>
          <p:grpSpPr bwMode="auto">
            <a:xfrm>
              <a:off x="2567" y="3025"/>
              <a:ext cx="922" cy="1055"/>
              <a:chOff x="2392" y="2966"/>
              <a:chExt cx="797" cy="645"/>
            </a:xfrm>
          </p:grpSpPr>
          <p:sp>
            <p:nvSpPr>
              <p:cNvPr id="2083" name="Freeform 14"/>
              <p:cNvSpPr>
                <a:spLocks/>
              </p:cNvSpPr>
              <p:nvPr/>
            </p:nvSpPr>
            <p:spPr bwMode="auto">
              <a:xfrm rot="-5432">
                <a:off x="2635" y="2966"/>
                <a:ext cx="554" cy="225"/>
              </a:xfrm>
              <a:custGeom>
                <a:avLst/>
                <a:gdLst>
                  <a:gd name="T0" fmla="*/ 9 w 1100"/>
                  <a:gd name="T1" fmla="*/ 0 h 793"/>
                  <a:gd name="T2" fmla="*/ 9 w 1100"/>
                  <a:gd name="T3" fmla="*/ 0 h 793"/>
                  <a:gd name="T4" fmla="*/ 10 w 1100"/>
                  <a:gd name="T5" fmla="*/ 0 h 793"/>
                  <a:gd name="T6" fmla="*/ 10 w 1100"/>
                  <a:gd name="T7" fmla="*/ 0 h 793"/>
                  <a:gd name="T8" fmla="*/ 11 w 1100"/>
                  <a:gd name="T9" fmla="*/ 0 h 793"/>
                  <a:gd name="T10" fmla="*/ 17 w 1100"/>
                  <a:gd name="T11" fmla="*/ 0 h 793"/>
                  <a:gd name="T12" fmla="*/ 18 w 1100"/>
                  <a:gd name="T13" fmla="*/ 0 h 793"/>
                  <a:gd name="T14" fmla="*/ 18 w 1100"/>
                  <a:gd name="T15" fmla="*/ 0 h 793"/>
                  <a:gd name="T16" fmla="*/ 18 w 1100"/>
                  <a:gd name="T17" fmla="*/ 0 h 793"/>
                  <a:gd name="T18" fmla="*/ 18 w 1100"/>
                  <a:gd name="T19" fmla="*/ 0 h 793"/>
                  <a:gd name="T20" fmla="*/ 18 w 1100"/>
                  <a:gd name="T21" fmla="*/ 0 h 793"/>
                  <a:gd name="T22" fmla="*/ 17 w 1100"/>
                  <a:gd name="T23" fmla="*/ 0 h 793"/>
                  <a:gd name="T24" fmla="*/ 17 w 1100"/>
                  <a:gd name="T25" fmla="*/ 0 h 793"/>
                  <a:gd name="T26" fmla="*/ 17 w 1100"/>
                  <a:gd name="T27" fmla="*/ 0 h 793"/>
                  <a:gd name="T28" fmla="*/ 17 w 1100"/>
                  <a:gd name="T29" fmla="*/ 0 h 793"/>
                  <a:gd name="T30" fmla="*/ 17 w 1100"/>
                  <a:gd name="T31" fmla="*/ 0 h 793"/>
                  <a:gd name="T32" fmla="*/ 17 w 1100"/>
                  <a:gd name="T33" fmla="*/ 0 h 793"/>
                  <a:gd name="T34" fmla="*/ 15 w 1100"/>
                  <a:gd name="T35" fmla="*/ 0 h 793"/>
                  <a:gd name="T36" fmla="*/ 15 w 1100"/>
                  <a:gd name="T37" fmla="*/ 0 h 793"/>
                  <a:gd name="T38" fmla="*/ 15 w 1100"/>
                  <a:gd name="T39" fmla="*/ 0 h 793"/>
                  <a:gd name="T40" fmla="*/ 15 w 1100"/>
                  <a:gd name="T41" fmla="*/ 0 h 793"/>
                  <a:gd name="T42" fmla="*/ 15 w 1100"/>
                  <a:gd name="T43" fmla="*/ 0 h 793"/>
                  <a:gd name="T44" fmla="*/ 14 w 1100"/>
                  <a:gd name="T45" fmla="*/ 0 h 793"/>
                  <a:gd name="T46" fmla="*/ 14 w 1100"/>
                  <a:gd name="T47" fmla="*/ 0 h 793"/>
                  <a:gd name="T48" fmla="*/ 14 w 1100"/>
                  <a:gd name="T49" fmla="*/ 0 h 793"/>
                  <a:gd name="T50" fmla="*/ 13 w 1100"/>
                  <a:gd name="T51" fmla="*/ 0 h 793"/>
                  <a:gd name="T52" fmla="*/ 4 w 1100"/>
                  <a:gd name="T53" fmla="*/ 0 h 793"/>
                  <a:gd name="T54" fmla="*/ 3 w 1100"/>
                  <a:gd name="T55" fmla="*/ 0 h 793"/>
                  <a:gd name="T56" fmla="*/ 2 w 1100"/>
                  <a:gd name="T57" fmla="*/ 0 h 793"/>
                  <a:gd name="T58" fmla="*/ 2 w 1100"/>
                  <a:gd name="T59" fmla="*/ 0 h 793"/>
                  <a:gd name="T60" fmla="*/ 2 w 1100"/>
                  <a:gd name="T61" fmla="*/ 0 h 793"/>
                  <a:gd name="T62" fmla="*/ 1 w 1100"/>
                  <a:gd name="T63" fmla="*/ 0 h 793"/>
                  <a:gd name="T64" fmla="*/ 1 w 1100"/>
                  <a:gd name="T65" fmla="*/ 0 h 793"/>
                  <a:gd name="T66" fmla="*/ 1 w 1100"/>
                  <a:gd name="T67" fmla="*/ 0 h 793"/>
                  <a:gd name="T68" fmla="*/ 0 w 1100"/>
                  <a:gd name="T69" fmla="*/ 0 h 793"/>
                  <a:gd name="T70" fmla="*/ 1 w 1100"/>
                  <a:gd name="T71" fmla="*/ 0 h 793"/>
                  <a:gd name="T72" fmla="*/ 1 w 1100"/>
                  <a:gd name="T73" fmla="*/ 0 h 793"/>
                  <a:gd name="T74" fmla="*/ 1 w 1100"/>
                  <a:gd name="T75" fmla="*/ 0 h 793"/>
                  <a:gd name="T76" fmla="*/ 2 w 1100"/>
                  <a:gd name="T77" fmla="*/ 0 h 793"/>
                  <a:gd name="T78" fmla="*/ 2 w 1100"/>
                  <a:gd name="T79" fmla="*/ 0 h 793"/>
                  <a:gd name="T80" fmla="*/ 2 w 1100"/>
                  <a:gd name="T81" fmla="*/ 0 h 793"/>
                  <a:gd name="T82" fmla="*/ 2 w 1100"/>
                  <a:gd name="T83" fmla="*/ 0 h 793"/>
                  <a:gd name="T84" fmla="*/ 2 w 1100"/>
                  <a:gd name="T85" fmla="*/ 0 h 793"/>
                  <a:gd name="T86" fmla="*/ 3 w 1100"/>
                  <a:gd name="T87" fmla="*/ 0 h 793"/>
                  <a:gd name="T88" fmla="*/ 3 w 1100"/>
                  <a:gd name="T89" fmla="*/ 0 h 793"/>
                  <a:gd name="T90" fmla="*/ 3 w 1100"/>
                  <a:gd name="T91" fmla="*/ 0 h 793"/>
                  <a:gd name="T92" fmla="*/ 3 w 1100"/>
                  <a:gd name="T93" fmla="*/ 0 h 793"/>
                  <a:gd name="T94" fmla="*/ 3 w 1100"/>
                  <a:gd name="T95" fmla="*/ 0 h 793"/>
                  <a:gd name="T96" fmla="*/ 3 w 1100"/>
                  <a:gd name="T97" fmla="*/ 0 h 793"/>
                  <a:gd name="T98" fmla="*/ 3 w 1100"/>
                  <a:gd name="T99" fmla="*/ 0 h 793"/>
                  <a:gd name="T100" fmla="*/ 4 w 1100"/>
                  <a:gd name="T101" fmla="*/ 0 h 7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00"/>
                  <a:gd name="T154" fmla="*/ 0 h 793"/>
                  <a:gd name="T155" fmla="*/ 1100 w 1100"/>
                  <a:gd name="T156" fmla="*/ 793 h 7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00" h="793">
                    <a:moveTo>
                      <a:pt x="434" y="793"/>
                    </a:moveTo>
                    <a:lnTo>
                      <a:pt x="520" y="793"/>
                    </a:lnTo>
                    <a:lnTo>
                      <a:pt x="541" y="789"/>
                    </a:lnTo>
                    <a:lnTo>
                      <a:pt x="557" y="778"/>
                    </a:lnTo>
                    <a:lnTo>
                      <a:pt x="571" y="766"/>
                    </a:lnTo>
                    <a:lnTo>
                      <a:pt x="583" y="751"/>
                    </a:lnTo>
                    <a:lnTo>
                      <a:pt x="594" y="735"/>
                    </a:lnTo>
                    <a:lnTo>
                      <a:pt x="605" y="717"/>
                    </a:lnTo>
                    <a:lnTo>
                      <a:pt x="617" y="701"/>
                    </a:lnTo>
                    <a:lnTo>
                      <a:pt x="629" y="686"/>
                    </a:lnTo>
                    <a:lnTo>
                      <a:pt x="1065" y="630"/>
                    </a:lnTo>
                    <a:lnTo>
                      <a:pt x="1069" y="621"/>
                    </a:lnTo>
                    <a:lnTo>
                      <a:pt x="1072" y="613"/>
                    </a:lnTo>
                    <a:lnTo>
                      <a:pt x="1078" y="606"/>
                    </a:lnTo>
                    <a:lnTo>
                      <a:pt x="1082" y="599"/>
                    </a:lnTo>
                    <a:lnTo>
                      <a:pt x="1088" y="591"/>
                    </a:lnTo>
                    <a:lnTo>
                      <a:pt x="1093" y="583"/>
                    </a:lnTo>
                    <a:lnTo>
                      <a:pt x="1097" y="572"/>
                    </a:lnTo>
                    <a:lnTo>
                      <a:pt x="1100" y="560"/>
                    </a:lnTo>
                    <a:lnTo>
                      <a:pt x="1098" y="547"/>
                    </a:lnTo>
                    <a:lnTo>
                      <a:pt x="1094" y="540"/>
                    </a:lnTo>
                    <a:lnTo>
                      <a:pt x="1088" y="537"/>
                    </a:lnTo>
                    <a:lnTo>
                      <a:pt x="1080" y="536"/>
                    </a:lnTo>
                    <a:lnTo>
                      <a:pt x="1071" y="536"/>
                    </a:lnTo>
                    <a:lnTo>
                      <a:pt x="1062" y="536"/>
                    </a:lnTo>
                    <a:lnTo>
                      <a:pt x="1052" y="532"/>
                    </a:lnTo>
                    <a:lnTo>
                      <a:pt x="1043" y="526"/>
                    </a:lnTo>
                    <a:lnTo>
                      <a:pt x="1034" y="523"/>
                    </a:lnTo>
                    <a:lnTo>
                      <a:pt x="1029" y="516"/>
                    </a:lnTo>
                    <a:lnTo>
                      <a:pt x="1026" y="507"/>
                    </a:lnTo>
                    <a:lnTo>
                      <a:pt x="1025" y="497"/>
                    </a:lnTo>
                    <a:lnTo>
                      <a:pt x="1025" y="485"/>
                    </a:lnTo>
                    <a:lnTo>
                      <a:pt x="1023" y="472"/>
                    </a:lnTo>
                    <a:lnTo>
                      <a:pt x="1020" y="460"/>
                    </a:lnTo>
                    <a:lnTo>
                      <a:pt x="1013" y="447"/>
                    </a:lnTo>
                    <a:lnTo>
                      <a:pt x="933" y="415"/>
                    </a:lnTo>
                    <a:lnTo>
                      <a:pt x="919" y="397"/>
                    </a:lnTo>
                    <a:lnTo>
                      <a:pt x="908" y="375"/>
                    </a:lnTo>
                    <a:lnTo>
                      <a:pt x="901" y="352"/>
                    </a:lnTo>
                    <a:lnTo>
                      <a:pt x="895" y="326"/>
                    </a:lnTo>
                    <a:lnTo>
                      <a:pt x="891" y="301"/>
                    </a:lnTo>
                    <a:lnTo>
                      <a:pt x="889" y="275"/>
                    </a:lnTo>
                    <a:lnTo>
                      <a:pt x="887" y="248"/>
                    </a:lnTo>
                    <a:lnTo>
                      <a:pt x="885" y="221"/>
                    </a:lnTo>
                    <a:lnTo>
                      <a:pt x="881" y="195"/>
                    </a:lnTo>
                    <a:lnTo>
                      <a:pt x="876" y="170"/>
                    </a:lnTo>
                    <a:lnTo>
                      <a:pt x="871" y="146"/>
                    </a:lnTo>
                    <a:lnTo>
                      <a:pt x="860" y="124"/>
                    </a:lnTo>
                    <a:lnTo>
                      <a:pt x="848" y="103"/>
                    </a:lnTo>
                    <a:lnTo>
                      <a:pt x="830" y="86"/>
                    </a:lnTo>
                    <a:lnTo>
                      <a:pt x="810" y="72"/>
                    </a:lnTo>
                    <a:lnTo>
                      <a:pt x="782" y="61"/>
                    </a:lnTo>
                    <a:lnTo>
                      <a:pt x="281" y="0"/>
                    </a:lnTo>
                    <a:lnTo>
                      <a:pt x="194" y="45"/>
                    </a:lnTo>
                    <a:lnTo>
                      <a:pt x="174" y="69"/>
                    </a:lnTo>
                    <a:lnTo>
                      <a:pt x="155" y="95"/>
                    </a:lnTo>
                    <a:lnTo>
                      <a:pt x="138" y="122"/>
                    </a:lnTo>
                    <a:lnTo>
                      <a:pt x="123" y="150"/>
                    </a:lnTo>
                    <a:lnTo>
                      <a:pt x="111" y="179"/>
                    </a:lnTo>
                    <a:lnTo>
                      <a:pt x="98" y="209"/>
                    </a:lnTo>
                    <a:lnTo>
                      <a:pt x="88" y="240"/>
                    </a:lnTo>
                    <a:lnTo>
                      <a:pt x="77" y="271"/>
                    </a:lnTo>
                    <a:lnTo>
                      <a:pt x="68" y="303"/>
                    </a:lnTo>
                    <a:lnTo>
                      <a:pt x="59" y="336"/>
                    </a:lnTo>
                    <a:lnTo>
                      <a:pt x="51" y="368"/>
                    </a:lnTo>
                    <a:lnTo>
                      <a:pt x="42" y="401"/>
                    </a:lnTo>
                    <a:lnTo>
                      <a:pt x="32" y="433"/>
                    </a:lnTo>
                    <a:lnTo>
                      <a:pt x="22" y="467"/>
                    </a:lnTo>
                    <a:lnTo>
                      <a:pt x="12" y="499"/>
                    </a:lnTo>
                    <a:lnTo>
                      <a:pt x="0" y="531"/>
                    </a:lnTo>
                    <a:lnTo>
                      <a:pt x="5" y="549"/>
                    </a:lnTo>
                    <a:lnTo>
                      <a:pt x="13" y="559"/>
                    </a:lnTo>
                    <a:lnTo>
                      <a:pt x="23" y="560"/>
                    </a:lnTo>
                    <a:lnTo>
                      <a:pt x="35" y="555"/>
                    </a:lnTo>
                    <a:lnTo>
                      <a:pt x="47" y="548"/>
                    </a:lnTo>
                    <a:lnTo>
                      <a:pt x="61" y="540"/>
                    </a:lnTo>
                    <a:lnTo>
                      <a:pt x="75" y="533"/>
                    </a:lnTo>
                    <a:lnTo>
                      <a:pt x="86" y="531"/>
                    </a:lnTo>
                    <a:lnTo>
                      <a:pt x="92" y="531"/>
                    </a:lnTo>
                    <a:lnTo>
                      <a:pt x="97" y="533"/>
                    </a:lnTo>
                    <a:lnTo>
                      <a:pt x="102" y="536"/>
                    </a:lnTo>
                    <a:lnTo>
                      <a:pt x="107" y="539"/>
                    </a:lnTo>
                    <a:lnTo>
                      <a:pt x="112" y="544"/>
                    </a:lnTo>
                    <a:lnTo>
                      <a:pt x="117" y="548"/>
                    </a:lnTo>
                    <a:lnTo>
                      <a:pt x="122" y="554"/>
                    </a:lnTo>
                    <a:lnTo>
                      <a:pt x="128" y="560"/>
                    </a:lnTo>
                    <a:lnTo>
                      <a:pt x="136" y="567"/>
                    </a:lnTo>
                    <a:lnTo>
                      <a:pt x="142" y="575"/>
                    </a:lnTo>
                    <a:lnTo>
                      <a:pt x="145" y="585"/>
                    </a:lnTo>
                    <a:lnTo>
                      <a:pt x="148" y="597"/>
                    </a:lnTo>
                    <a:lnTo>
                      <a:pt x="150" y="610"/>
                    </a:lnTo>
                    <a:lnTo>
                      <a:pt x="151" y="624"/>
                    </a:lnTo>
                    <a:lnTo>
                      <a:pt x="151" y="638"/>
                    </a:lnTo>
                    <a:lnTo>
                      <a:pt x="151" y="653"/>
                    </a:lnTo>
                    <a:lnTo>
                      <a:pt x="157" y="664"/>
                    </a:lnTo>
                    <a:lnTo>
                      <a:pt x="162" y="674"/>
                    </a:lnTo>
                    <a:lnTo>
                      <a:pt x="169" y="682"/>
                    </a:lnTo>
                    <a:lnTo>
                      <a:pt x="176" y="691"/>
                    </a:lnTo>
                    <a:lnTo>
                      <a:pt x="183" y="699"/>
                    </a:lnTo>
                    <a:lnTo>
                      <a:pt x="190" y="711"/>
                    </a:lnTo>
                    <a:lnTo>
                      <a:pt x="197" y="723"/>
                    </a:lnTo>
                    <a:lnTo>
                      <a:pt x="203" y="739"/>
                    </a:lnTo>
                    <a:lnTo>
                      <a:pt x="434" y="793"/>
                    </a:lnTo>
                    <a:close/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" name="Freeform 15"/>
              <p:cNvSpPr>
                <a:spLocks/>
              </p:cNvSpPr>
              <p:nvPr/>
            </p:nvSpPr>
            <p:spPr bwMode="auto">
              <a:xfrm rot="-5432">
                <a:off x="2392" y="3234"/>
                <a:ext cx="652" cy="377"/>
              </a:xfrm>
              <a:custGeom>
                <a:avLst/>
                <a:gdLst>
                  <a:gd name="T0" fmla="*/ 12 w 1297"/>
                  <a:gd name="T1" fmla="*/ 1 h 1316"/>
                  <a:gd name="T2" fmla="*/ 13 w 1297"/>
                  <a:gd name="T3" fmla="*/ 1 h 1316"/>
                  <a:gd name="T4" fmla="*/ 15 w 1297"/>
                  <a:gd name="T5" fmla="*/ 1 h 1316"/>
                  <a:gd name="T6" fmla="*/ 16 w 1297"/>
                  <a:gd name="T7" fmla="*/ 1 h 1316"/>
                  <a:gd name="T8" fmla="*/ 17 w 1297"/>
                  <a:gd name="T9" fmla="*/ 1 h 1316"/>
                  <a:gd name="T10" fmla="*/ 19 w 1297"/>
                  <a:gd name="T11" fmla="*/ 0 h 1316"/>
                  <a:gd name="T12" fmla="*/ 19 w 1297"/>
                  <a:gd name="T13" fmla="*/ 0 h 1316"/>
                  <a:gd name="T14" fmla="*/ 19 w 1297"/>
                  <a:gd name="T15" fmla="*/ 0 h 1316"/>
                  <a:gd name="T16" fmla="*/ 20 w 1297"/>
                  <a:gd name="T17" fmla="*/ 0 h 1316"/>
                  <a:gd name="T18" fmla="*/ 20 w 1297"/>
                  <a:gd name="T19" fmla="*/ 0 h 1316"/>
                  <a:gd name="T20" fmla="*/ 21 w 1297"/>
                  <a:gd name="T21" fmla="*/ 0 h 1316"/>
                  <a:gd name="T22" fmla="*/ 21 w 1297"/>
                  <a:gd name="T23" fmla="*/ 0 h 1316"/>
                  <a:gd name="T24" fmla="*/ 21 w 1297"/>
                  <a:gd name="T25" fmla="*/ 0 h 1316"/>
                  <a:gd name="T26" fmla="*/ 20 w 1297"/>
                  <a:gd name="T27" fmla="*/ 0 h 1316"/>
                  <a:gd name="T28" fmla="*/ 20 w 1297"/>
                  <a:gd name="T29" fmla="*/ 0 h 1316"/>
                  <a:gd name="T30" fmla="*/ 20 w 1297"/>
                  <a:gd name="T31" fmla="*/ 0 h 1316"/>
                  <a:gd name="T32" fmla="*/ 20 w 1297"/>
                  <a:gd name="T33" fmla="*/ 0 h 1316"/>
                  <a:gd name="T34" fmla="*/ 20 w 1297"/>
                  <a:gd name="T35" fmla="*/ 0 h 1316"/>
                  <a:gd name="T36" fmla="*/ 20 w 1297"/>
                  <a:gd name="T37" fmla="*/ 0 h 1316"/>
                  <a:gd name="T38" fmla="*/ 20 w 1297"/>
                  <a:gd name="T39" fmla="*/ 0 h 1316"/>
                  <a:gd name="T40" fmla="*/ 18 w 1297"/>
                  <a:gd name="T41" fmla="*/ 0 h 1316"/>
                  <a:gd name="T42" fmla="*/ 13 w 1297"/>
                  <a:gd name="T43" fmla="*/ 0 h 1316"/>
                  <a:gd name="T44" fmla="*/ 13 w 1297"/>
                  <a:gd name="T45" fmla="*/ 0 h 1316"/>
                  <a:gd name="T46" fmla="*/ 12 w 1297"/>
                  <a:gd name="T47" fmla="*/ 0 h 1316"/>
                  <a:gd name="T48" fmla="*/ 8 w 1297"/>
                  <a:gd name="T49" fmla="*/ 0 h 1316"/>
                  <a:gd name="T50" fmla="*/ 7 w 1297"/>
                  <a:gd name="T51" fmla="*/ 0 h 1316"/>
                  <a:gd name="T52" fmla="*/ 5 w 1297"/>
                  <a:gd name="T53" fmla="*/ 0 h 1316"/>
                  <a:gd name="T54" fmla="*/ 4 w 1297"/>
                  <a:gd name="T55" fmla="*/ 0 h 1316"/>
                  <a:gd name="T56" fmla="*/ 3 w 1297"/>
                  <a:gd name="T57" fmla="*/ 0 h 1316"/>
                  <a:gd name="T58" fmla="*/ 1 w 1297"/>
                  <a:gd name="T59" fmla="*/ 0 h 1316"/>
                  <a:gd name="T60" fmla="*/ 2 w 1297"/>
                  <a:gd name="T61" fmla="*/ 0 h 1316"/>
                  <a:gd name="T62" fmla="*/ 3 w 1297"/>
                  <a:gd name="T63" fmla="*/ 0 h 1316"/>
                  <a:gd name="T64" fmla="*/ 4 w 1297"/>
                  <a:gd name="T65" fmla="*/ 0 h 1316"/>
                  <a:gd name="T66" fmla="*/ 4 w 1297"/>
                  <a:gd name="T67" fmla="*/ 0 h 1316"/>
                  <a:gd name="T68" fmla="*/ 5 w 1297"/>
                  <a:gd name="T69" fmla="*/ 0 h 1316"/>
                  <a:gd name="T70" fmla="*/ 5 w 1297"/>
                  <a:gd name="T71" fmla="*/ 0 h 1316"/>
                  <a:gd name="T72" fmla="*/ 5 w 1297"/>
                  <a:gd name="T73" fmla="*/ 0 h 1316"/>
                  <a:gd name="T74" fmla="*/ 6 w 1297"/>
                  <a:gd name="T75" fmla="*/ 0 h 1316"/>
                  <a:gd name="T76" fmla="*/ 7 w 1297"/>
                  <a:gd name="T77" fmla="*/ 0 h 1316"/>
                  <a:gd name="T78" fmla="*/ 9 w 1297"/>
                  <a:gd name="T79" fmla="*/ 1 h 1316"/>
                  <a:gd name="T80" fmla="*/ 10 w 1297"/>
                  <a:gd name="T81" fmla="*/ 1 h 1316"/>
                  <a:gd name="T82" fmla="*/ 11 w 1297"/>
                  <a:gd name="T83" fmla="*/ 1 h 1316"/>
                  <a:gd name="T84" fmla="*/ 11 w 1297"/>
                  <a:gd name="T85" fmla="*/ 1 h 1316"/>
                  <a:gd name="T86" fmla="*/ 12 w 1297"/>
                  <a:gd name="T87" fmla="*/ 1 h 1316"/>
                  <a:gd name="T88" fmla="*/ 12 w 1297"/>
                  <a:gd name="T89" fmla="*/ 1 h 1316"/>
                  <a:gd name="T90" fmla="*/ 12 w 1297"/>
                  <a:gd name="T91" fmla="*/ 1 h 1316"/>
                  <a:gd name="T92" fmla="*/ 13 w 1297"/>
                  <a:gd name="T93" fmla="*/ 1 h 1316"/>
                  <a:gd name="T94" fmla="*/ 13 w 1297"/>
                  <a:gd name="T95" fmla="*/ 1 h 1316"/>
                  <a:gd name="T96" fmla="*/ 13 w 1297"/>
                  <a:gd name="T97" fmla="*/ 1 h 1316"/>
                  <a:gd name="T98" fmla="*/ 12 w 1297"/>
                  <a:gd name="T99" fmla="*/ 1 h 1316"/>
                  <a:gd name="T100" fmla="*/ 11 w 1297"/>
                  <a:gd name="T101" fmla="*/ 1 h 1316"/>
                  <a:gd name="T102" fmla="*/ 11 w 1297"/>
                  <a:gd name="T103" fmla="*/ 1 h 1316"/>
                  <a:gd name="T104" fmla="*/ 11 w 1297"/>
                  <a:gd name="T105" fmla="*/ 1 h 1316"/>
                  <a:gd name="T106" fmla="*/ 11 w 1297"/>
                  <a:gd name="T107" fmla="*/ 1 h 1316"/>
                  <a:gd name="T108" fmla="*/ 12 w 1297"/>
                  <a:gd name="T109" fmla="*/ 1 h 1316"/>
                  <a:gd name="T110" fmla="*/ 12 w 1297"/>
                  <a:gd name="T111" fmla="*/ 1 h 13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7"/>
                  <a:gd name="T169" fmla="*/ 0 h 1316"/>
                  <a:gd name="T170" fmla="*/ 1297 w 1297"/>
                  <a:gd name="T171" fmla="*/ 1316 h 13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7" h="1316">
                    <a:moveTo>
                      <a:pt x="723" y="1300"/>
                    </a:moveTo>
                    <a:lnTo>
                      <a:pt x="723" y="1300"/>
                    </a:lnTo>
                    <a:lnTo>
                      <a:pt x="746" y="1264"/>
                    </a:lnTo>
                    <a:lnTo>
                      <a:pt x="769" y="1228"/>
                    </a:lnTo>
                    <a:lnTo>
                      <a:pt x="791" y="1192"/>
                    </a:lnTo>
                    <a:lnTo>
                      <a:pt x="814" y="1156"/>
                    </a:lnTo>
                    <a:lnTo>
                      <a:pt x="837" y="1119"/>
                    </a:lnTo>
                    <a:lnTo>
                      <a:pt x="861" y="1082"/>
                    </a:lnTo>
                    <a:lnTo>
                      <a:pt x="885" y="1047"/>
                    </a:lnTo>
                    <a:lnTo>
                      <a:pt x="909" y="1011"/>
                    </a:lnTo>
                    <a:lnTo>
                      <a:pt x="935" y="975"/>
                    </a:lnTo>
                    <a:lnTo>
                      <a:pt x="962" y="941"/>
                    </a:lnTo>
                    <a:lnTo>
                      <a:pt x="990" y="907"/>
                    </a:lnTo>
                    <a:lnTo>
                      <a:pt x="1019" y="874"/>
                    </a:lnTo>
                    <a:lnTo>
                      <a:pt x="1050" y="843"/>
                    </a:lnTo>
                    <a:lnTo>
                      <a:pt x="1082" y="813"/>
                    </a:lnTo>
                    <a:lnTo>
                      <a:pt x="1116" y="784"/>
                    </a:lnTo>
                    <a:lnTo>
                      <a:pt x="1152" y="757"/>
                    </a:lnTo>
                    <a:lnTo>
                      <a:pt x="1161" y="736"/>
                    </a:lnTo>
                    <a:lnTo>
                      <a:pt x="1170" y="717"/>
                    </a:lnTo>
                    <a:lnTo>
                      <a:pt x="1180" y="698"/>
                    </a:lnTo>
                    <a:lnTo>
                      <a:pt x="1189" y="680"/>
                    </a:lnTo>
                    <a:lnTo>
                      <a:pt x="1198" y="662"/>
                    </a:lnTo>
                    <a:lnTo>
                      <a:pt x="1207" y="645"/>
                    </a:lnTo>
                    <a:lnTo>
                      <a:pt x="1215" y="629"/>
                    </a:lnTo>
                    <a:lnTo>
                      <a:pt x="1224" y="613"/>
                    </a:lnTo>
                    <a:lnTo>
                      <a:pt x="1234" y="597"/>
                    </a:lnTo>
                    <a:lnTo>
                      <a:pt x="1242" y="582"/>
                    </a:lnTo>
                    <a:lnTo>
                      <a:pt x="1251" y="567"/>
                    </a:lnTo>
                    <a:lnTo>
                      <a:pt x="1260" y="552"/>
                    </a:lnTo>
                    <a:lnTo>
                      <a:pt x="1269" y="538"/>
                    </a:lnTo>
                    <a:lnTo>
                      <a:pt x="1279" y="524"/>
                    </a:lnTo>
                    <a:lnTo>
                      <a:pt x="1288" y="511"/>
                    </a:lnTo>
                    <a:lnTo>
                      <a:pt x="1297" y="497"/>
                    </a:lnTo>
                    <a:lnTo>
                      <a:pt x="1295" y="483"/>
                    </a:lnTo>
                    <a:lnTo>
                      <a:pt x="1290" y="475"/>
                    </a:lnTo>
                    <a:lnTo>
                      <a:pt x="1282" y="474"/>
                    </a:lnTo>
                    <a:lnTo>
                      <a:pt x="1272" y="474"/>
                    </a:lnTo>
                    <a:lnTo>
                      <a:pt x="1260" y="476"/>
                    </a:lnTo>
                    <a:lnTo>
                      <a:pt x="1247" y="476"/>
                    </a:lnTo>
                    <a:lnTo>
                      <a:pt x="1235" y="473"/>
                    </a:lnTo>
                    <a:lnTo>
                      <a:pt x="1223" y="463"/>
                    </a:lnTo>
                    <a:lnTo>
                      <a:pt x="1214" y="455"/>
                    </a:lnTo>
                    <a:lnTo>
                      <a:pt x="1208" y="445"/>
                    </a:lnTo>
                    <a:lnTo>
                      <a:pt x="1205" y="432"/>
                    </a:lnTo>
                    <a:lnTo>
                      <a:pt x="1204" y="417"/>
                    </a:lnTo>
                    <a:lnTo>
                      <a:pt x="1204" y="401"/>
                    </a:lnTo>
                    <a:lnTo>
                      <a:pt x="1205" y="385"/>
                    </a:lnTo>
                    <a:lnTo>
                      <a:pt x="1206" y="369"/>
                    </a:lnTo>
                    <a:lnTo>
                      <a:pt x="1208" y="354"/>
                    </a:lnTo>
                    <a:lnTo>
                      <a:pt x="1212" y="351"/>
                    </a:lnTo>
                    <a:lnTo>
                      <a:pt x="1216" y="347"/>
                    </a:lnTo>
                    <a:lnTo>
                      <a:pt x="1221" y="344"/>
                    </a:lnTo>
                    <a:lnTo>
                      <a:pt x="1226" y="339"/>
                    </a:lnTo>
                    <a:lnTo>
                      <a:pt x="1230" y="335"/>
                    </a:lnTo>
                    <a:lnTo>
                      <a:pt x="1235" y="331"/>
                    </a:lnTo>
                    <a:lnTo>
                      <a:pt x="1239" y="328"/>
                    </a:lnTo>
                    <a:lnTo>
                      <a:pt x="1245" y="325"/>
                    </a:lnTo>
                    <a:lnTo>
                      <a:pt x="1088" y="187"/>
                    </a:lnTo>
                    <a:lnTo>
                      <a:pt x="812" y="71"/>
                    </a:lnTo>
                    <a:lnTo>
                      <a:pt x="801" y="68"/>
                    </a:lnTo>
                    <a:lnTo>
                      <a:pt x="793" y="64"/>
                    </a:lnTo>
                    <a:lnTo>
                      <a:pt x="785" y="61"/>
                    </a:lnTo>
                    <a:lnTo>
                      <a:pt x="778" y="55"/>
                    </a:lnTo>
                    <a:lnTo>
                      <a:pt x="771" y="49"/>
                    </a:lnTo>
                    <a:lnTo>
                      <a:pt x="763" y="42"/>
                    </a:lnTo>
                    <a:lnTo>
                      <a:pt x="755" y="33"/>
                    </a:lnTo>
                    <a:lnTo>
                      <a:pt x="745" y="22"/>
                    </a:lnTo>
                    <a:lnTo>
                      <a:pt x="614" y="0"/>
                    </a:lnTo>
                    <a:lnTo>
                      <a:pt x="463" y="63"/>
                    </a:lnTo>
                    <a:lnTo>
                      <a:pt x="431" y="91"/>
                    </a:lnTo>
                    <a:lnTo>
                      <a:pt x="401" y="118"/>
                    </a:lnTo>
                    <a:lnTo>
                      <a:pt x="371" y="147"/>
                    </a:lnTo>
                    <a:lnTo>
                      <a:pt x="341" y="178"/>
                    </a:lnTo>
                    <a:lnTo>
                      <a:pt x="312" y="209"/>
                    </a:lnTo>
                    <a:lnTo>
                      <a:pt x="285" y="241"/>
                    </a:lnTo>
                    <a:lnTo>
                      <a:pt x="257" y="274"/>
                    </a:lnTo>
                    <a:lnTo>
                      <a:pt x="230" y="308"/>
                    </a:lnTo>
                    <a:lnTo>
                      <a:pt x="202" y="343"/>
                    </a:lnTo>
                    <a:lnTo>
                      <a:pt x="174" y="378"/>
                    </a:lnTo>
                    <a:lnTo>
                      <a:pt x="147" y="415"/>
                    </a:lnTo>
                    <a:lnTo>
                      <a:pt x="118" y="452"/>
                    </a:lnTo>
                    <a:lnTo>
                      <a:pt x="90" y="490"/>
                    </a:lnTo>
                    <a:lnTo>
                      <a:pt x="61" y="528"/>
                    </a:lnTo>
                    <a:lnTo>
                      <a:pt x="31" y="567"/>
                    </a:lnTo>
                    <a:lnTo>
                      <a:pt x="0" y="607"/>
                    </a:lnTo>
                    <a:lnTo>
                      <a:pt x="94" y="569"/>
                    </a:lnTo>
                    <a:lnTo>
                      <a:pt x="119" y="582"/>
                    </a:lnTo>
                    <a:lnTo>
                      <a:pt x="143" y="598"/>
                    </a:lnTo>
                    <a:lnTo>
                      <a:pt x="166" y="618"/>
                    </a:lnTo>
                    <a:lnTo>
                      <a:pt x="188" y="639"/>
                    </a:lnTo>
                    <a:lnTo>
                      <a:pt x="208" y="665"/>
                    </a:lnTo>
                    <a:lnTo>
                      <a:pt x="225" y="691"/>
                    </a:lnTo>
                    <a:lnTo>
                      <a:pt x="241" y="719"/>
                    </a:lnTo>
                    <a:lnTo>
                      <a:pt x="254" y="748"/>
                    </a:lnTo>
                    <a:lnTo>
                      <a:pt x="260" y="748"/>
                    </a:lnTo>
                    <a:lnTo>
                      <a:pt x="266" y="748"/>
                    </a:lnTo>
                    <a:lnTo>
                      <a:pt x="273" y="746"/>
                    </a:lnTo>
                    <a:lnTo>
                      <a:pt x="280" y="746"/>
                    </a:lnTo>
                    <a:lnTo>
                      <a:pt x="288" y="745"/>
                    </a:lnTo>
                    <a:lnTo>
                      <a:pt x="296" y="743"/>
                    </a:lnTo>
                    <a:lnTo>
                      <a:pt x="306" y="740"/>
                    </a:lnTo>
                    <a:lnTo>
                      <a:pt x="314" y="736"/>
                    </a:lnTo>
                    <a:lnTo>
                      <a:pt x="338" y="753"/>
                    </a:lnTo>
                    <a:lnTo>
                      <a:pt x="362" y="768"/>
                    </a:lnTo>
                    <a:lnTo>
                      <a:pt x="388" y="782"/>
                    </a:lnTo>
                    <a:lnTo>
                      <a:pt x="415" y="796"/>
                    </a:lnTo>
                    <a:lnTo>
                      <a:pt x="441" y="810"/>
                    </a:lnTo>
                    <a:lnTo>
                      <a:pt x="469" y="823"/>
                    </a:lnTo>
                    <a:lnTo>
                      <a:pt x="495" y="837"/>
                    </a:lnTo>
                    <a:lnTo>
                      <a:pt x="522" y="852"/>
                    </a:lnTo>
                    <a:lnTo>
                      <a:pt x="548" y="868"/>
                    </a:lnTo>
                    <a:lnTo>
                      <a:pt x="574" y="886"/>
                    </a:lnTo>
                    <a:lnTo>
                      <a:pt x="597" y="905"/>
                    </a:lnTo>
                    <a:lnTo>
                      <a:pt x="620" y="926"/>
                    </a:lnTo>
                    <a:lnTo>
                      <a:pt x="640" y="950"/>
                    </a:lnTo>
                    <a:lnTo>
                      <a:pt x="659" y="976"/>
                    </a:lnTo>
                    <a:lnTo>
                      <a:pt x="675" y="1006"/>
                    </a:lnTo>
                    <a:lnTo>
                      <a:pt x="689" y="1040"/>
                    </a:lnTo>
                    <a:lnTo>
                      <a:pt x="692" y="1045"/>
                    </a:lnTo>
                    <a:lnTo>
                      <a:pt x="698" y="1049"/>
                    </a:lnTo>
                    <a:lnTo>
                      <a:pt x="703" y="1052"/>
                    </a:lnTo>
                    <a:lnTo>
                      <a:pt x="712" y="1056"/>
                    </a:lnTo>
                    <a:lnTo>
                      <a:pt x="720" y="1059"/>
                    </a:lnTo>
                    <a:lnTo>
                      <a:pt x="728" y="1063"/>
                    </a:lnTo>
                    <a:lnTo>
                      <a:pt x="737" y="1067"/>
                    </a:lnTo>
                    <a:lnTo>
                      <a:pt x="745" y="1073"/>
                    </a:lnTo>
                    <a:lnTo>
                      <a:pt x="753" y="1080"/>
                    </a:lnTo>
                    <a:lnTo>
                      <a:pt x="759" y="1089"/>
                    </a:lnTo>
                    <a:lnTo>
                      <a:pt x="763" y="1100"/>
                    </a:lnTo>
                    <a:lnTo>
                      <a:pt x="767" y="1110"/>
                    </a:lnTo>
                    <a:lnTo>
                      <a:pt x="768" y="1123"/>
                    </a:lnTo>
                    <a:lnTo>
                      <a:pt x="767" y="1134"/>
                    </a:lnTo>
                    <a:lnTo>
                      <a:pt x="764" y="1146"/>
                    </a:lnTo>
                    <a:lnTo>
                      <a:pt x="760" y="1157"/>
                    </a:lnTo>
                    <a:lnTo>
                      <a:pt x="751" y="1167"/>
                    </a:lnTo>
                    <a:lnTo>
                      <a:pt x="740" y="1177"/>
                    </a:lnTo>
                    <a:lnTo>
                      <a:pt x="728" y="1185"/>
                    </a:lnTo>
                    <a:lnTo>
                      <a:pt x="715" y="1194"/>
                    </a:lnTo>
                    <a:lnTo>
                      <a:pt x="703" y="1203"/>
                    </a:lnTo>
                    <a:lnTo>
                      <a:pt x="693" y="1217"/>
                    </a:lnTo>
                    <a:lnTo>
                      <a:pt x="685" y="1233"/>
                    </a:lnTo>
                    <a:lnTo>
                      <a:pt x="680" y="1255"/>
                    </a:lnTo>
                    <a:lnTo>
                      <a:pt x="683" y="1261"/>
                    </a:lnTo>
                    <a:lnTo>
                      <a:pt x="685" y="1266"/>
                    </a:lnTo>
                    <a:lnTo>
                      <a:pt x="687" y="1273"/>
                    </a:lnTo>
                    <a:lnTo>
                      <a:pt x="689" y="1281"/>
                    </a:lnTo>
                    <a:lnTo>
                      <a:pt x="691" y="1289"/>
                    </a:lnTo>
                    <a:lnTo>
                      <a:pt x="693" y="1298"/>
                    </a:lnTo>
                    <a:lnTo>
                      <a:pt x="697" y="1307"/>
                    </a:lnTo>
                    <a:lnTo>
                      <a:pt x="700" y="1316"/>
                    </a:lnTo>
                    <a:lnTo>
                      <a:pt x="703" y="1313"/>
                    </a:lnTo>
                    <a:lnTo>
                      <a:pt x="712" y="1308"/>
                    </a:lnTo>
                    <a:lnTo>
                      <a:pt x="720" y="1302"/>
                    </a:lnTo>
                    <a:lnTo>
                      <a:pt x="723" y="1300"/>
                    </a:lnTo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" name="Freeform 16"/>
              <p:cNvSpPr>
                <a:spLocks/>
              </p:cNvSpPr>
              <p:nvPr/>
            </p:nvSpPr>
            <p:spPr bwMode="auto">
              <a:xfrm rot="-5432">
                <a:off x="2734" y="3173"/>
                <a:ext cx="439" cy="181"/>
              </a:xfrm>
              <a:custGeom>
                <a:avLst/>
                <a:gdLst>
                  <a:gd name="T0" fmla="*/ 10 w 871"/>
                  <a:gd name="T1" fmla="*/ 0 h 639"/>
                  <a:gd name="T2" fmla="*/ 10 w 871"/>
                  <a:gd name="T3" fmla="*/ 0 h 639"/>
                  <a:gd name="T4" fmla="*/ 10 w 871"/>
                  <a:gd name="T5" fmla="*/ 0 h 639"/>
                  <a:gd name="T6" fmla="*/ 11 w 871"/>
                  <a:gd name="T7" fmla="*/ 0 h 639"/>
                  <a:gd name="T8" fmla="*/ 11 w 871"/>
                  <a:gd name="T9" fmla="*/ 0 h 639"/>
                  <a:gd name="T10" fmla="*/ 11 w 871"/>
                  <a:gd name="T11" fmla="*/ 0 h 639"/>
                  <a:gd name="T12" fmla="*/ 12 w 871"/>
                  <a:gd name="T13" fmla="*/ 0 h 639"/>
                  <a:gd name="T14" fmla="*/ 12 w 871"/>
                  <a:gd name="T15" fmla="*/ 0 h 639"/>
                  <a:gd name="T16" fmla="*/ 13 w 871"/>
                  <a:gd name="T17" fmla="*/ 0 h 639"/>
                  <a:gd name="T18" fmla="*/ 13 w 871"/>
                  <a:gd name="T19" fmla="*/ 0 h 639"/>
                  <a:gd name="T20" fmla="*/ 14 w 871"/>
                  <a:gd name="T21" fmla="*/ 0 h 639"/>
                  <a:gd name="T22" fmla="*/ 14 w 871"/>
                  <a:gd name="T23" fmla="*/ 0 h 639"/>
                  <a:gd name="T24" fmla="*/ 14 w 871"/>
                  <a:gd name="T25" fmla="*/ 0 h 639"/>
                  <a:gd name="T26" fmla="*/ 14 w 871"/>
                  <a:gd name="T27" fmla="*/ 0 h 639"/>
                  <a:gd name="T28" fmla="*/ 6 w 871"/>
                  <a:gd name="T29" fmla="*/ 0 h 639"/>
                  <a:gd name="T30" fmla="*/ 1 w 871"/>
                  <a:gd name="T31" fmla="*/ 0 h 639"/>
                  <a:gd name="T32" fmla="*/ 1 w 871"/>
                  <a:gd name="T33" fmla="*/ 0 h 639"/>
                  <a:gd name="T34" fmla="*/ 0 w 871"/>
                  <a:gd name="T35" fmla="*/ 0 h 639"/>
                  <a:gd name="T36" fmla="*/ 1 w 871"/>
                  <a:gd name="T37" fmla="*/ 0 h 639"/>
                  <a:gd name="T38" fmla="*/ 1 w 871"/>
                  <a:gd name="T39" fmla="*/ 0 h 639"/>
                  <a:gd name="T40" fmla="*/ 1 w 871"/>
                  <a:gd name="T41" fmla="*/ 0 h 639"/>
                  <a:gd name="T42" fmla="*/ 1 w 871"/>
                  <a:gd name="T43" fmla="*/ 0 h 639"/>
                  <a:gd name="T44" fmla="*/ 1 w 871"/>
                  <a:gd name="T45" fmla="*/ 0 h 639"/>
                  <a:gd name="T46" fmla="*/ 1 w 871"/>
                  <a:gd name="T47" fmla="*/ 0 h 639"/>
                  <a:gd name="T48" fmla="*/ 3 w 871"/>
                  <a:gd name="T49" fmla="*/ 0 h 639"/>
                  <a:gd name="T50" fmla="*/ 7 w 871"/>
                  <a:gd name="T51" fmla="*/ 0 h 639"/>
                  <a:gd name="T52" fmla="*/ 8 w 871"/>
                  <a:gd name="T53" fmla="*/ 0 h 639"/>
                  <a:gd name="T54" fmla="*/ 9 w 871"/>
                  <a:gd name="T55" fmla="*/ 0 h 639"/>
                  <a:gd name="T56" fmla="*/ 9 w 871"/>
                  <a:gd name="T57" fmla="*/ 0 h 639"/>
                  <a:gd name="T58" fmla="*/ 10 w 871"/>
                  <a:gd name="T59" fmla="*/ 0 h 639"/>
                  <a:gd name="T60" fmla="*/ 10 w 871"/>
                  <a:gd name="T61" fmla="*/ 0 h 639"/>
                  <a:gd name="T62" fmla="*/ 10 w 871"/>
                  <a:gd name="T63" fmla="*/ 0 h 639"/>
                  <a:gd name="T64" fmla="*/ 10 w 871"/>
                  <a:gd name="T65" fmla="*/ 0 h 639"/>
                  <a:gd name="T66" fmla="*/ 11 w 871"/>
                  <a:gd name="T67" fmla="*/ 0 h 639"/>
                  <a:gd name="T68" fmla="*/ 10 w 871"/>
                  <a:gd name="T69" fmla="*/ 0 h 639"/>
                  <a:gd name="T70" fmla="*/ 10 w 871"/>
                  <a:gd name="T71" fmla="*/ 0 h 639"/>
                  <a:gd name="T72" fmla="*/ 10 w 871"/>
                  <a:gd name="T73" fmla="*/ 0 h 6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1"/>
                  <a:gd name="T112" fmla="*/ 0 h 639"/>
                  <a:gd name="T113" fmla="*/ 871 w 871"/>
                  <a:gd name="T114" fmla="*/ 639 h 6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1" h="639">
                    <a:moveTo>
                      <a:pt x="589" y="639"/>
                    </a:moveTo>
                    <a:lnTo>
                      <a:pt x="589" y="639"/>
                    </a:lnTo>
                    <a:lnTo>
                      <a:pt x="597" y="639"/>
                    </a:lnTo>
                    <a:lnTo>
                      <a:pt x="607" y="638"/>
                    </a:lnTo>
                    <a:lnTo>
                      <a:pt x="615" y="635"/>
                    </a:lnTo>
                    <a:lnTo>
                      <a:pt x="623" y="633"/>
                    </a:lnTo>
                    <a:lnTo>
                      <a:pt x="631" y="629"/>
                    </a:lnTo>
                    <a:lnTo>
                      <a:pt x="639" y="626"/>
                    </a:lnTo>
                    <a:lnTo>
                      <a:pt x="646" y="621"/>
                    </a:lnTo>
                    <a:lnTo>
                      <a:pt x="651" y="616"/>
                    </a:lnTo>
                    <a:lnTo>
                      <a:pt x="665" y="598"/>
                    </a:lnTo>
                    <a:lnTo>
                      <a:pt x="679" y="581"/>
                    </a:lnTo>
                    <a:lnTo>
                      <a:pt x="695" y="564"/>
                    </a:lnTo>
                    <a:lnTo>
                      <a:pt x="711" y="545"/>
                    </a:lnTo>
                    <a:lnTo>
                      <a:pt x="727" y="528"/>
                    </a:lnTo>
                    <a:lnTo>
                      <a:pt x="745" y="510"/>
                    </a:lnTo>
                    <a:lnTo>
                      <a:pt x="762" y="491"/>
                    </a:lnTo>
                    <a:lnTo>
                      <a:pt x="779" y="473"/>
                    </a:lnTo>
                    <a:lnTo>
                      <a:pt x="795" y="453"/>
                    </a:lnTo>
                    <a:lnTo>
                      <a:pt x="810" y="433"/>
                    </a:lnTo>
                    <a:lnTo>
                      <a:pt x="824" y="411"/>
                    </a:lnTo>
                    <a:lnTo>
                      <a:pt x="838" y="388"/>
                    </a:lnTo>
                    <a:lnTo>
                      <a:pt x="849" y="364"/>
                    </a:lnTo>
                    <a:lnTo>
                      <a:pt x="858" y="338"/>
                    </a:lnTo>
                    <a:lnTo>
                      <a:pt x="867" y="312"/>
                    </a:lnTo>
                    <a:lnTo>
                      <a:pt x="871" y="283"/>
                    </a:lnTo>
                    <a:lnTo>
                      <a:pt x="850" y="0"/>
                    </a:lnTo>
                    <a:lnTo>
                      <a:pt x="479" y="0"/>
                    </a:lnTo>
                    <a:lnTo>
                      <a:pt x="350" y="116"/>
                    </a:lnTo>
                    <a:lnTo>
                      <a:pt x="20" y="70"/>
                    </a:lnTo>
                    <a:lnTo>
                      <a:pt x="10" y="76"/>
                    </a:lnTo>
                    <a:lnTo>
                      <a:pt x="4" y="85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2" y="121"/>
                    </a:lnTo>
                    <a:lnTo>
                      <a:pt x="3" y="135"/>
                    </a:lnTo>
                    <a:lnTo>
                      <a:pt x="3" y="150"/>
                    </a:lnTo>
                    <a:lnTo>
                      <a:pt x="2" y="166"/>
                    </a:lnTo>
                    <a:lnTo>
                      <a:pt x="5" y="168"/>
                    </a:lnTo>
                    <a:lnTo>
                      <a:pt x="10" y="169"/>
                    </a:lnTo>
                    <a:lnTo>
                      <a:pt x="15" y="171"/>
                    </a:lnTo>
                    <a:lnTo>
                      <a:pt x="21" y="171"/>
                    </a:lnTo>
                    <a:lnTo>
                      <a:pt x="27" y="171"/>
                    </a:lnTo>
                    <a:lnTo>
                      <a:pt x="34" y="169"/>
                    </a:lnTo>
                    <a:lnTo>
                      <a:pt x="40" y="168"/>
                    </a:lnTo>
                    <a:lnTo>
                      <a:pt x="44" y="166"/>
                    </a:lnTo>
                    <a:lnTo>
                      <a:pt x="152" y="234"/>
                    </a:lnTo>
                    <a:lnTo>
                      <a:pt x="436" y="356"/>
                    </a:lnTo>
                    <a:lnTo>
                      <a:pt x="451" y="378"/>
                    </a:lnTo>
                    <a:lnTo>
                      <a:pt x="467" y="396"/>
                    </a:lnTo>
                    <a:lnTo>
                      <a:pt x="486" y="413"/>
                    </a:lnTo>
                    <a:lnTo>
                      <a:pt x="507" y="429"/>
                    </a:lnTo>
                    <a:lnTo>
                      <a:pt x="530" y="443"/>
                    </a:lnTo>
                    <a:lnTo>
                      <a:pt x="555" y="457"/>
                    </a:lnTo>
                    <a:lnTo>
                      <a:pt x="581" y="470"/>
                    </a:lnTo>
                    <a:lnTo>
                      <a:pt x="611" y="482"/>
                    </a:lnTo>
                    <a:lnTo>
                      <a:pt x="613" y="482"/>
                    </a:lnTo>
                    <a:lnTo>
                      <a:pt x="616" y="485"/>
                    </a:lnTo>
                    <a:lnTo>
                      <a:pt x="619" y="487"/>
                    </a:lnTo>
                    <a:lnTo>
                      <a:pt x="622" y="491"/>
                    </a:lnTo>
                    <a:lnTo>
                      <a:pt x="624" y="497"/>
                    </a:lnTo>
                    <a:lnTo>
                      <a:pt x="627" y="504"/>
                    </a:lnTo>
                    <a:lnTo>
                      <a:pt x="630" y="512"/>
                    </a:lnTo>
                    <a:lnTo>
                      <a:pt x="632" y="521"/>
                    </a:lnTo>
                    <a:lnTo>
                      <a:pt x="565" y="616"/>
                    </a:lnTo>
                    <a:lnTo>
                      <a:pt x="565" y="623"/>
                    </a:lnTo>
                    <a:lnTo>
                      <a:pt x="569" y="632"/>
                    </a:lnTo>
                    <a:lnTo>
                      <a:pt x="576" y="638"/>
                    </a:lnTo>
                    <a:lnTo>
                      <a:pt x="589" y="639"/>
                    </a:lnTo>
                  </a:path>
                </a:pathLst>
              </a:custGeom>
              <a:solidFill>
                <a:srgbClr val="9933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82" name="AutoShape 17"/>
            <p:cNvSpPr>
              <a:spLocks noChangeArrowheads="1"/>
            </p:cNvSpPr>
            <p:nvPr/>
          </p:nvSpPr>
          <p:spPr bwMode="auto">
            <a:xfrm>
              <a:off x="3504" y="3420"/>
              <a:ext cx="1356" cy="900"/>
            </a:xfrm>
            <a:prstGeom prst="wedgeRoundRectCallout">
              <a:avLst>
                <a:gd name="adj1" fmla="val -79708"/>
                <a:gd name="adj2" fmla="val -72472"/>
                <a:gd name="adj3" fmla="val 16667"/>
              </a:avLst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dirty="0">
                  <a:solidFill>
                    <a:schemeClr val="bg1"/>
                  </a:solidFill>
                </a:rPr>
                <a:t>2005: 370 (17,1%)</a:t>
              </a:r>
            </a:p>
            <a:p>
              <a:pPr algn="ctr" eaLnBrk="0" hangingPunct="0"/>
              <a:r>
                <a:rPr lang="pt-BR" sz="1800" dirty="0" smtClean="0">
                  <a:solidFill>
                    <a:schemeClr val="bg1"/>
                  </a:solidFill>
                </a:rPr>
                <a:t>2007</a:t>
              </a:r>
              <a:r>
                <a:rPr lang="pt-BR" sz="1800" dirty="0">
                  <a:solidFill>
                    <a:schemeClr val="bg1"/>
                  </a:solidFill>
                </a:rPr>
                <a:t>: 375 (16,4%)</a:t>
              </a:r>
            </a:p>
            <a:p>
              <a:pPr algn="ctr"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2009</a:t>
              </a:r>
              <a:r>
                <a:rPr lang="pt-BR" sz="1800" b="1" dirty="0">
                  <a:solidFill>
                    <a:schemeClr val="bg1"/>
                  </a:solidFill>
                </a:rPr>
                <a:t>: </a:t>
              </a:r>
              <a:r>
                <a:rPr lang="pt-BR" sz="1800" dirty="0">
                  <a:solidFill>
                    <a:schemeClr val="bg1"/>
                  </a:solidFill>
                </a:rPr>
                <a:t>386  (16,7</a:t>
              </a:r>
              <a:r>
                <a:rPr lang="pt-BR" sz="1800" dirty="0" smtClean="0">
                  <a:solidFill>
                    <a:schemeClr val="bg1"/>
                  </a:solidFill>
                </a:rPr>
                <a:t>%)</a:t>
              </a:r>
            </a:p>
            <a:p>
              <a:pPr algn="ctr"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2011: 388 (16,4%)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47800" y="2659063"/>
            <a:ext cx="4521200" cy="2641599"/>
            <a:chOff x="912" y="1675"/>
            <a:chExt cx="2848" cy="1664"/>
          </a:xfrm>
        </p:grpSpPr>
        <p:grpSp>
          <p:nvGrpSpPr>
            <p:cNvPr id="2076" name="Group 19"/>
            <p:cNvGrpSpPr>
              <a:grpSpLocks/>
            </p:cNvGrpSpPr>
            <p:nvPr/>
          </p:nvGrpSpPr>
          <p:grpSpPr bwMode="auto">
            <a:xfrm>
              <a:off x="2012" y="1675"/>
              <a:ext cx="1748" cy="1455"/>
              <a:chOff x="1969" y="2285"/>
              <a:chExt cx="1509" cy="890"/>
            </a:xfrm>
          </p:grpSpPr>
          <p:sp>
            <p:nvSpPr>
              <p:cNvPr id="2078" name="Freeform 20"/>
              <p:cNvSpPr>
                <a:spLocks/>
              </p:cNvSpPr>
              <p:nvPr/>
            </p:nvSpPr>
            <p:spPr bwMode="auto">
              <a:xfrm rot="-5432">
                <a:off x="2351" y="2795"/>
                <a:ext cx="654" cy="380"/>
              </a:xfrm>
              <a:custGeom>
                <a:avLst/>
                <a:gdLst>
                  <a:gd name="T0" fmla="*/ 9 w 1297"/>
                  <a:gd name="T1" fmla="*/ 1 h 1322"/>
                  <a:gd name="T2" fmla="*/ 10 w 1297"/>
                  <a:gd name="T3" fmla="*/ 1 h 1322"/>
                  <a:gd name="T4" fmla="*/ 10 w 1297"/>
                  <a:gd name="T5" fmla="*/ 1 h 1322"/>
                  <a:gd name="T6" fmla="*/ 10 w 1297"/>
                  <a:gd name="T7" fmla="*/ 1 h 1322"/>
                  <a:gd name="T8" fmla="*/ 14 w 1297"/>
                  <a:gd name="T9" fmla="*/ 1 h 1322"/>
                  <a:gd name="T10" fmla="*/ 19 w 1297"/>
                  <a:gd name="T11" fmla="*/ 0 h 1322"/>
                  <a:gd name="T12" fmla="*/ 20 w 1297"/>
                  <a:gd name="T13" fmla="*/ 0 h 1322"/>
                  <a:gd name="T14" fmla="*/ 20 w 1297"/>
                  <a:gd name="T15" fmla="*/ 0 h 1322"/>
                  <a:gd name="T16" fmla="*/ 21 w 1297"/>
                  <a:gd name="T17" fmla="*/ 0 h 1322"/>
                  <a:gd name="T18" fmla="*/ 21 w 1297"/>
                  <a:gd name="T19" fmla="*/ 0 h 1322"/>
                  <a:gd name="T20" fmla="*/ 21 w 1297"/>
                  <a:gd name="T21" fmla="*/ 0 h 1322"/>
                  <a:gd name="T22" fmla="*/ 21 w 1297"/>
                  <a:gd name="T23" fmla="*/ 0 h 1322"/>
                  <a:gd name="T24" fmla="*/ 17 w 1297"/>
                  <a:gd name="T25" fmla="*/ 0 h 1322"/>
                  <a:gd name="T26" fmla="*/ 15 w 1297"/>
                  <a:gd name="T27" fmla="*/ 0 h 1322"/>
                  <a:gd name="T28" fmla="*/ 15 w 1297"/>
                  <a:gd name="T29" fmla="*/ 0 h 1322"/>
                  <a:gd name="T30" fmla="*/ 15 w 1297"/>
                  <a:gd name="T31" fmla="*/ 0 h 1322"/>
                  <a:gd name="T32" fmla="*/ 14 w 1297"/>
                  <a:gd name="T33" fmla="*/ 0 h 1322"/>
                  <a:gd name="T34" fmla="*/ 14 w 1297"/>
                  <a:gd name="T35" fmla="*/ 0 h 1322"/>
                  <a:gd name="T36" fmla="*/ 14 w 1297"/>
                  <a:gd name="T37" fmla="*/ 0 h 1322"/>
                  <a:gd name="T38" fmla="*/ 13 w 1297"/>
                  <a:gd name="T39" fmla="*/ 0 h 1322"/>
                  <a:gd name="T40" fmla="*/ 13 w 1297"/>
                  <a:gd name="T41" fmla="*/ 0 h 1322"/>
                  <a:gd name="T42" fmla="*/ 13 w 1297"/>
                  <a:gd name="T43" fmla="*/ 0 h 1322"/>
                  <a:gd name="T44" fmla="*/ 12 w 1297"/>
                  <a:gd name="T45" fmla="*/ 0 h 1322"/>
                  <a:gd name="T46" fmla="*/ 12 w 1297"/>
                  <a:gd name="T47" fmla="*/ 0 h 1322"/>
                  <a:gd name="T48" fmla="*/ 12 w 1297"/>
                  <a:gd name="T49" fmla="*/ 0 h 1322"/>
                  <a:gd name="T50" fmla="*/ 11 w 1297"/>
                  <a:gd name="T51" fmla="*/ 0 h 1322"/>
                  <a:gd name="T52" fmla="*/ 10 w 1297"/>
                  <a:gd name="T53" fmla="*/ 0 h 1322"/>
                  <a:gd name="T54" fmla="*/ 10 w 1297"/>
                  <a:gd name="T55" fmla="*/ 0 h 1322"/>
                  <a:gd name="T56" fmla="*/ 9 w 1297"/>
                  <a:gd name="T57" fmla="*/ 0 h 1322"/>
                  <a:gd name="T58" fmla="*/ 8 w 1297"/>
                  <a:gd name="T59" fmla="*/ 0 h 1322"/>
                  <a:gd name="T60" fmla="*/ 4 w 1297"/>
                  <a:gd name="T61" fmla="*/ 0 h 1322"/>
                  <a:gd name="T62" fmla="*/ 3 w 1297"/>
                  <a:gd name="T63" fmla="*/ 0 h 1322"/>
                  <a:gd name="T64" fmla="*/ 3 w 1297"/>
                  <a:gd name="T65" fmla="*/ 0 h 1322"/>
                  <a:gd name="T66" fmla="*/ 2 w 1297"/>
                  <a:gd name="T67" fmla="*/ 0 h 1322"/>
                  <a:gd name="T68" fmla="*/ 2 w 1297"/>
                  <a:gd name="T69" fmla="*/ 0 h 1322"/>
                  <a:gd name="T70" fmla="*/ 2 w 1297"/>
                  <a:gd name="T71" fmla="*/ 0 h 1322"/>
                  <a:gd name="T72" fmla="*/ 1 w 1297"/>
                  <a:gd name="T73" fmla="*/ 0 h 1322"/>
                  <a:gd name="T74" fmla="*/ 1 w 1297"/>
                  <a:gd name="T75" fmla="*/ 0 h 1322"/>
                  <a:gd name="T76" fmla="*/ 0 w 1297"/>
                  <a:gd name="T77" fmla="*/ 0 h 1322"/>
                  <a:gd name="T78" fmla="*/ 1 w 1297"/>
                  <a:gd name="T79" fmla="*/ 0 h 1322"/>
                  <a:gd name="T80" fmla="*/ 1 w 1297"/>
                  <a:gd name="T81" fmla="*/ 0 h 1322"/>
                  <a:gd name="T82" fmla="*/ 1 w 1297"/>
                  <a:gd name="T83" fmla="*/ 0 h 1322"/>
                  <a:gd name="T84" fmla="*/ 2 w 1297"/>
                  <a:gd name="T85" fmla="*/ 0 h 1322"/>
                  <a:gd name="T86" fmla="*/ 2 w 1297"/>
                  <a:gd name="T87" fmla="*/ 0 h 1322"/>
                  <a:gd name="T88" fmla="*/ 2 w 1297"/>
                  <a:gd name="T89" fmla="*/ 1 h 1322"/>
                  <a:gd name="T90" fmla="*/ 1 w 1297"/>
                  <a:gd name="T91" fmla="*/ 1 h 1322"/>
                  <a:gd name="T92" fmla="*/ 1 w 1297"/>
                  <a:gd name="T93" fmla="*/ 1 h 1322"/>
                  <a:gd name="T94" fmla="*/ 2 w 1297"/>
                  <a:gd name="T95" fmla="*/ 1 h 1322"/>
                  <a:gd name="T96" fmla="*/ 2 w 1297"/>
                  <a:gd name="T97" fmla="*/ 1 h 1322"/>
                  <a:gd name="T98" fmla="*/ 4 w 1297"/>
                  <a:gd name="T99" fmla="*/ 1 h 1322"/>
                  <a:gd name="T100" fmla="*/ 9 w 1297"/>
                  <a:gd name="T101" fmla="*/ 1 h 1322"/>
                  <a:gd name="T102" fmla="*/ 9 w 1297"/>
                  <a:gd name="T103" fmla="*/ 1 h 13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7"/>
                  <a:gd name="T157" fmla="*/ 0 h 1322"/>
                  <a:gd name="T158" fmla="*/ 1297 w 1297"/>
                  <a:gd name="T159" fmla="*/ 1322 h 13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7" h="1322">
                    <a:moveTo>
                      <a:pt x="545" y="1316"/>
                    </a:moveTo>
                    <a:lnTo>
                      <a:pt x="549" y="1317"/>
                    </a:lnTo>
                    <a:lnTo>
                      <a:pt x="557" y="1319"/>
                    </a:lnTo>
                    <a:lnTo>
                      <a:pt x="564" y="1321"/>
                    </a:lnTo>
                    <a:lnTo>
                      <a:pt x="567" y="1322"/>
                    </a:lnTo>
                    <a:lnTo>
                      <a:pt x="575" y="1319"/>
                    </a:lnTo>
                    <a:lnTo>
                      <a:pt x="581" y="1316"/>
                    </a:lnTo>
                    <a:lnTo>
                      <a:pt x="586" y="1311"/>
                    </a:lnTo>
                    <a:lnTo>
                      <a:pt x="590" y="1305"/>
                    </a:lnTo>
                    <a:lnTo>
                      <a:pt x="595" y="1301"/>
                    </a:lnTo>
                    <a:lnTo>
                      <a:pt x="599" y="1295"/>
                    </a:lnTo>
                    <a:lnTo>
                      <a:pt x="605" y="1288"/>
                    </a:lnTo>
                    <a:lnTo>
                      <a:pt x="612" y="1282"/>
                    </a:lnTo>
                    <a:lnTo>
                      <a:pt x="720" y="1289"/>
                    </a:lnTo>
                    <a:lnTo>
                      <a:pt x="827" y="1107"/>
                    </a:lnTo>
                    <a:lnTo>
                      <a:pt x="1021" y="983"/>
                    </a:lnTo>
                    <a:lnTo>
                      <a:pt x="1155" y="730"/>
                    </a:lnTo>
                    <a:lnTo>
                      <a:pt x="1165" y="722"/>
                    </a:lnTo>
                    <a:lnTo>
                      <a:pt x="1176" y="714"/>
                    </a:lnTo>
                    <a:lnTo>
                      <a:pt x="1186" y="705"/>
                    </a:lnTo>
                    <a:lnTo>
                      <a:pt x="1196" y="694"/>
                    </a:lnTo>
                    <a:lnTo>
                      <a:pt x="1205" y="684"/>
                    </a:lnTo>
                    <a:lnTo>
                      <a:pt x="1216" y="674"/>
                    </a:lnTo>
                    <a:lnTo>
                      <a:pt x="1225" y="662"/>
                    </a:lnTo>
                    <a:lnTo>
                      <a:pt x="1234" y="650"/>
                    </a:lnTo>
                    <a:lnTo>
                      <a:pt x="1243" y="638"/>
                    </a:lnTo>
                    <a:lnTo>
                      <a:pt x="1253" y="625"/>
                    </a:lnTo>
                    <a:lnTo>
                      <a:pt x="1261" y="612"/>
                    </a:lnTo>
                    <a:lnTo>
                      <a:pt x="1269" y="599"/>
                    </a:lnTo>
                    <a:lnTo>
                      <a:pt x="1277" y="585"/>
                    </a:lnTo>
                    <a:lnTo>
                      <a:pt x="1284" y="571"/>
                    </a:lnTo>
                    <a:lnTo>
                      <a:pt x="1291" y="556"/>
                    </a:lnTo>
                    <a:lnTo>
                      <a:pt x="1297" y="543"/>
                    </a:lnTo>
                    <a:lnTo>
                      <a:pt x="1283" y="425"/>
                    </a:lnTo>
                    <a:lnTo>
                      <a:pt x="1276" y="413"/>
                    </a:lnTo>
                    <a:lnTo>
                      <a:pt x="1274" y="410"/>
                    </a:lnTo>
                    <a:lnTo>
                      <a:pt x="1272" y="408"/>
                    </a:lnTo>
                    <a:lnTo>
                      <a:pt x="1263" y="393"/>
                    </a:lnTo>
                    <a:lnTo>
                      <a:pt x="1002" y="260"/>
                    </a:lnTo>
                    <a:lnTo>
                      <a:pt x="920" y="163"/>
                    </a:lnTo>
                    <a:lnTo>
                      <a:pt x="916" y="156"/>
                    </a:lnTo>
                    <a:lnTo>
                      <a:pt x="913" y="149"/>
                    </a:lnTo>
                    <a:lnTo>
                      <a:pt x="913" y="141"/>
                    </a:lnTo>
                    <a:lnTo>
                      <a:pt x="913" y="133"/>
                    </a:lnTo>
                    <a:lnTo>
                      <a:pt x="912" y="125"/>
                    </a:lnTo>
                    <a:lnTo>
                      <a:pt x="912" y="117"/>
                    </a:lnTo>
                    <a:lnTo>
                      <a:pt x="910" y="108"/>
                    </a:lnTo>
                    <a:lnTo>
                      <a:pt x="905" y="100"/>
                    </a:lnTo>
                    <a:lnTo>
                      <a:pt x="894" y="101"/>
                    </a:lnTo>
                    <a:lnTo>
                      <a:pt x="883" y="106"/>
                    </a:lnTo>
                    <a:lnTo>
                      <a:pt x="875" y="110"/>
                    </a:lnTo>
                    <a:lnTo>
                      <a:pt x="867" y="117"/>
                    </a:lnTo>
                    <a:lnTo>
                      <a:pt x="859" y="124"/>
                    </a:lnTo>
                    <a:lnTo>
                      <a:pt x="850" y="130"/>
                    </a:lnTo>
                    <a:lnTo>
                      <a:pt x="840" y="134"/>
                    </a:lnTo>
                    <a:lnTo>
                      <a:pt x="827" y="138"/>
                    </a:lnTo>
                    <a:lnTo>
                      <a:pt x="821" y="138"/>
                    </a:lnTo>
                    <a:lnTo>
                      <a:pt x="816" y="137"/>
                    </a:lnTo>
                    <a:lnTo>
                      <a:pt x="811" y="135"/>
                    </a:lnTo>
                    <a:lnTo>
                      <a:pt x="805" y="133"/>
                    </a:lnTo>
                    <a:lnTo>
                      <a:pt x="801" y="131"/>
                    </a:lnTo>
                    <a:lnTo>
                      <a:pt x="796" y="127"/>
                    </a:lnTo>
                    <a:lnTo>
                      <a:pt x="793" y="123"/>
                    </a:lnTo>
                    <a:lnTo>
                      <a:pt x="789" y="117"/>
                    </a:lnTo>
                    <a:lnTo>
                      <a:pt x="782" y="20"/>
                    </a:lnTo>
                    <a:lnTo>
                      <a:pt x="772" y="24"/>
                    </a:lnTo>
                    <a:lnTo>
                      <a:pt x="765" y="30"/>
                    </a:lnTo>
                    <a:lnTo>
                      <a:pt x="758" y="37"/>
                    </a:lnTo>
                    <a:lnTo>
                      <a:pt x="752" y="43"/>
                    </a:lnTo>
                    <a:lnTo>
                      <a:pt x="747" y="51"/>
                    </a:lnTo>
                    <a:lnTo>
                      <a:pt x="740" y="58"/>
                    </a:lnTo>
                    <a:lnTo>
                      <a:pt x="730" y="64"/>
                    </a:lnTo>
                    <a:lnTo>
                      <a:pt x="720" y="68"/>
                    </a:lnTo>
                    <a:lnTo>
                      <a:pt x="707" y="63"/>
                    </a:lnTo>
                    <a:lnTo>
                      <a:pt x="695" y="60"/>
                    </a:lnTo>
                    <a:lnTo>
                      <a:pt x="683" y="56"/>
                    </a:lnTo>
                    <a:lnTo>
                      <a:pt x="671" y="54"/>
                    </a:lnTo>
                    <a:lnTo>
                      <a:pt x="659" y="51"/>
                    </a:lnTo>
                    <a:lnTo>
                      <a:pt x="648" y="49"/>
                    </a:lnTo>
                    <a:lnTo>
                      <a:pt x="636" y="48"/>
                    </a:lnTo>
                    <a:lnTo>
                      <a:pt x="625" y="47"/>
                    </a:lnTo>
                    <a:lnTo>
                      <a:pt x="612" y="47"/>
                    </a:lnTo>
                    <a:lnTo>
                      <a:pt x="600" y="48"/>
                    </a:lnTo>
                    <a:lnTo>
                      <a:pt x="589" y="49"/>
                    </a:lnTo>
                    <a:lnTo>
                      <a:pt x="576" y="51"/>
                    </a:lnTo>
                    <a:lnTo>
                      <a:pt x="565" y="54"/>
                    </a:lnTo>
                    <a:lnTo>
                      <a:pt x="552" y="57"/>
                    </a:lnTo>
                    <a:lnTo>
                      <a:pt x="538" y="62"/>
                    </a:lnTo>
                    <a:lnTo>
                      <a:pt x="526" y="68"/>
                    </a:lnTo>
                    <a:lnTo>
                      <a:pt x="459" y="16"/>
                    </a:lnTo>
                    <a:lnTo>
                      <a:pt x="265" y="0"/>
                    </a:lnTo>
                    <a:lnTo>
                      <a:pt x="243" y="5"/>
                    </a:lnTo>
                    <a:lnTo>
                      <a:pt x="226" y="17"/>
                    </a:lnTo>
                    <a:lnTo>
                      <a:pt x="211" y="32"/>
                    </a:lnTo>
                    <a:lnTo>
                      <a:pt x="198" y="51"/>
                    </a:lnTo>
                    <a:lnTo>
                      <a:pt x="185" y="71"/>
                    </a:lnTo>
                    <a:lnTo>
                      <a:pt x="172" y="89"/>
                    </a:lnTo>
                    <a:lnTo>
                      <a:pt x="155" y="106"/>
                    </a:lnTo>
                    <a:lnTo>
                      <a:pt x="134" y="117"/>
                    </a:lnTo>
                    <a:lnTo>
                      <a:pt x="129" y="115"/>
                    </a:lnTo>
                    <a:lnTo>
                      <a:pt x="124" y="114"/>
                    </a:lnTo>
                    <a:lnTo>
                      <a:pt x="119" y="112"/>
                    </a:lnTo>
                    <a:lnTo>
                      <a:pt x="113" y="111"/>
                    </a:lnTo>
                    <a:lnTo>
                      <a:pt x="107" y="112"/>
                    </a:lnTo>
                    <a:lnTo>
                      <a:pt x="100" y="114"/>
                    </a:lnTo>
                    <a:lnTo>
                      <a:pt x="94" y="115"/>
                    </a:lnTo>
                    <a:lnTo>
                      <a:pt x="89" y="117"/>
                    </a:lnTo>
                    <a:lnTo>
                      <a:pt x="112" y="210"/>
                    </a:lnTo>
                    <a:lnTo>
                      <a:pt x="67" y="470"/>
                    </a:lnTo>
                    <a:lnTo>
                      <a:pt x="67" y="492"/>
                    </a:lnTo>
                    <a:lnTo>
                      <a:pt x="61" y="510"/>
                    </a:lnTo>
                    <a:lnTo>
                      <a:pt x="53" y="527"/>
                    </a:lnTo>
                    <a:lnTo>
                      <a:pt x="42" y="541"/>
                    </a:lnTo>
                    <a:lnTo>
                      <a:pt x="30" y="556"/>
                    </a:lnTo>
                    <a:lnTo>
                      <a:pt x="17" y="573"/>
                    </a:lnTo>
                    <a:lnTo>
                      <a:pt x="7" y="591"/>
                    </a:lnTo>
                    <a:lnTo>
                      <a:pt x="0" y="613"/>
                    </a:lnTo>
                    <a:lnTo>
                      <a:pt x="1" y="623"/>
                    </a:lnTo>
                    <a:lnTo>
                      <a:pt x="5" y="632"/>
                    </a:lnTo>
                    <a:lnTo>
                      <a:pt x="9" y="640"/>
                    </a:lnTo>
                    <a:lnTo>
                      <a:pt x="15" y="646"/>
                    </a:lnTo>
                    <a:lnTo>
                      <a:pt x="22" y="652"/>
                    </a:lnTo>
                    <a:lnTo>
                      <a:pt x="30" y="658"/>
                    </a:lnTo>
                    <a:lnTo>
                      <a:pt x="37" y="663"/>
                    </a:lnTo>
                    <a:lnTo>
                      <a:pt x="45" y="669"/>
                    </a:lnTo>
                    <a:lnTo>
                      <a:pt x="55" y="678"/>
                    </a:lnTo>
                    <a:lnTo>
                      <a:pt x="63" y="691"/>
                    </a:lnTo>
                    <a:lnTo>
                      <a:pt x="71" y="706"/>
                    </a:lnTo>
                    <a:lnTo>
                      <a:pt x="77" y="722"/>
                    </a:lnTo>
                    <a:lnTo>
                      <a:pt x="83" y="742"/>
                    </a:lnTo>
                    <a:lnTo>
                      <a:pt x="86" y="761"/>
                    </a:lnTo>
                    <a:lnTo>
                      <a:pt x="88" y="782"/>
                    </a:lnTo>
                    <a:lnTo>
                      <a:pt x="89" y="803"/>
                    </a:lnTo>
                    <a:lnTo>
                      <a:pt x="86" y="816"/>
                    </a:lnTo>
                    <a:lnTo>
                      <a:pt x="79" y="829"/>
                    </a:lnTo>
                    <a:lnTo>
                      <a:pt x="70" y="842"/>
                    </a:lnTo>
                    <a:lnTo>
                      <a:pt x="60" y="854"/>
                    </a:lnTo>
                    <a:lnTo>
                      <a:pt x="51" y="868"/>
                    </a:lnTo>
                    <a:lnTo>
                      <a:pt x="43" y="883"/>
                    </a:lnTo>
                    <a:lnTo>
                      <a:pt x="37" y="900"/>
                    </a:lnTo>
                    <a:lnTo>
                      <a:pt x="37" y="920"/>
                    </a:lnTo>
                    <a:lnTo>
                      <a:pt x="44" y="930"/>
                    </a:lnTo>
                    <a:lnTo>
                      <a:pt x="53" y="935"/>
                    </a:lnTo>
                    <a:lnTo>
                      <a:pt x="65" y="936"/>
                    </a:lnTo>
                    <a:lnTo>
                      <a:pt x="77" y="934"/>
                    </a:lnTo>
                    <a:lnTo>
                      <a:pt x="91" y="929"/>
                    </a:lnTo>
                    <a:lnTo>
                      <a:pt x="105" y="924"/>
                    </a:lnTo>
                    <a:lnTo>
                      <a:pt x="120" y="921"/>
                    </a:lnTo>
                    <a:lnTo>
                      <a:pt x="134" y="920"/>
                    </a:lnTo>
                    <a:lnTo>
                      <a:pt x="198" y="966"/>
                    </a:lnTo>
                    <a:lnTo>
                      <a:pt x="328" y="945"/>
                    </a:lnTo>
                    <a:lnTo>
                      <a:pt x="437" y="999"/>
                    </a:lnTo>
                    <a:lnTo>
                      <a:pt x="515" y="1289"/>
                    </a:lnTo>
                    <a:lnTo>
                      <a:pt x="518" y="1291"/>
                    </a:lnTo>
                    <a:lnTo>
                      <a:pt x="523" y="1298"/>
                    </a:lnTo>
                    <a:lnTo>
                      <a:pt x="533" y="1307"/>
                    </a:lnTo>
                    <a:lnTo>
                      <a:pt x="545" y="1316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" name="Freeform 21"/>
              <p:cNvSpPr>
                <a:spLocks/>
              </p:cNvSpPr>
              <p:nvPr/>
            </p:nvSpPr>
            <p:spPr bwMode="auto">
              <a:xfrm rot="-5432">
                <a:off x="2784" y="2555"/>
                <a:ext cx="694" cy="380"/>
              </a:xfrm>
              <a:custGeom>
                <a:avLst/>
                <a:gdLst>
                  <a:gd name="T0" fmla="*/ 8 w 1373"/>
                  <a:gd name="T1" fmla="*/ 1 h 1323"/>
                  <a:gd name="T2" fmla="*/ 8 w 1373"/>
                  <a:gd name="T3" fmla="*/ 1 h 1323"/>
                  <a:gd name="T4" fmla="*/ 10 w 1373"/>
                  <a:gd name="T5" fmla="*/ 1 h 1323"/>
                  <a:gd name="T6" fmla="*/ 11 w 1373"/>
                  <a:gd name="T7" fmla="*/ 1 h 1323"/>
                  <a:gd name="T8" fmla="*/ 13 w 1373"/>
                  <a:gd name="T9" fmla="*/ 1 h 1323"/>
                  <a:gd name="T10" fmla="*/ 14 w 1373"/>
                  <a:gd name="T11" fmla="*/ 1 h 1323"/>
                  <a:gd name="T12" fmla="*/ 15 w 1373"/>
                  <a:gd name="T13" fmla="*/ 1 h 1323"/>
                  <a:gd name="T14" fmla="*/ 16 w 1373"/>
                  <a:gd name="T15" fmla="*/ 1 h 1323"/>
                  <a:gd name="T16" fmla="*/ 18 w 1373"/>
                  <a:gd name="T17" fmla="*/ 1 h 1323"/>
                  <a:gd name="T18" fmla="*/ 18 w 1373"/>
                  <a:gd name="T19" fmla="*/ 1 h 1323"/>
                  <a:gd name="T20" fmla="*/ 18 w 1373"/>
                  <a:gd name="T21" fmla="*/ 1 h 1323"/>
                  <a:gd name="T22" fmla="*/ 18 w 1373"/>
                  <a:gd name="T23" fmla="*/ 0 h 1323"/>
                  <a:gd name="T24" fmla="*/ 18 w 1373"/>
                  <a:gd name="T25" fmla="*/ 0 h 1323"/>
                  <a:gd name="T26" fmla="*/ 18 w 1373"/>
                  <a:gd name="T27" fmla="*/ 0 h 1323"/>
                  <a:gd name="T28" fmla="*/ 19 w 1373"/>
                  <a:gd name="T29" fmla="*/ 0 h 1323"/>
                  <a:gd name="T30" fmla="*/ 20 w 1373"/>
                  <a:gd name="T31" fmla="*/ 0 h 1323"/>
                  <a:gd name="T32" fmla="*/ 22 w 1373"/>
                  <a:gd name="T33" fmla="*/ 0 h 1323"/>
                  <a:gd name="T34" fmla="*/ 22 w 1373"/>
                  <a:gd name="T35" fmla="*/ 0 h 1323"/>
                  <a:gd name="T36" fmla="*/ 22 w 1373"/>
                  <a:gd name="T37" fmla="*/ 0 h 1323"/>
                  <a:gd name="T38" fmla="*/ 22 w 1373"/>
                  <a:gd name="T39" fmla="*/ 0 h 1323"/>
                  <a:gd name="T40" fmla="*/ 22 w 1373"/>
                  <a:gd name="T41" fmla="*/ 0 h 1323"/>
                  <a:gd name="T42" fmla="*/ 22 w 1373"/>
                  <a:gd name="T43" fmla="*/ 0 h 1323"/>
                  <a:gd name="T44" fmla="*/ 22 w 1373"/>
                  <a:gd name="T45" fmla="*/ 0 h 1323"/>
                  <a:gd name="T46" fmla="*/ 22 w 1373"/>
                  <a:gd name="T47" fmla="*/ 0 h 1323"/>
                  <a:gd name="T48" fmla="*/ 22 w 1373"/>
                  <a:gd name="T49" fmla="*/ 0 h 1323"/>
                  <a:gd name="T50" fmla="*/ 20 w 1373"/>
                  <a:gd name="T51" fmla="*/ 0 h 1323"/>
                  <a:gd name="T52" fmla="*/ 19 w 1373"/>
                  <a:gd name="T53" fmla="*/ 0 h 1323"/>
                  <a:gd name="T54" fmla="*/ 18 w 1373"/>
                  <a:gd name="T55" fmla="*/ 0 h 1323"/>
                  <a:gd name="T56" fmla="*/ 16 w 1373"/>
                  <a:gd name="T57" fmla="*/ 0 h 1323"/>
                  <a:gd name="T58" fmla="*/ 15 w 1373"/>
                  <a:gd name="T59" fmla="*/ 0 h 1323"/>
                  <a:gd name="T60" fmla="*/ 15 w 1373"/>
                  <a:gd name="T61" fmla="*/ 0 h 1323"/>
                  <a:gd name="T62" fmla="*/ 13 w 1373"/>
                  <a:gd name="T63" fmla="*/ 0 h 1323"/>
                  <a:gd name="T64" fmla="*/ 13 w 1373"/>
                  <a:gd name="T65" fmla="*/ 0 h 1323"/>
                  <a:gd name="T66" fmla="*/ 13 w 1373"/>
                  <a:gd name="T67" fmla="*/ 0 h 1323"/>
                  <a:gd name="T68" fmla="*/ 12 w 1373"/>
                  <a:gd name="T69" fmla="*/ 0 h 1323"/>
                  <a:gd name="T70" fmla="*/ 10 w 1373"/>
                  <a:gd name="T71" fmla="*/ 0 h 1323"/>
                  <a:gd name="T72" fmla="*/ 9 w 1373"/>
                  <a:gd name="T73" fmla="*/ 0 h 1323"/>
                  <a:gd name="T74" fmla="*/ 8 w 1373"/>
                  <a:gd name="T75" fmla="*/ 0 h 1323"/>
                  <a:gd name="T76" fmla="*/ 9 w 1373"/>
                  <a:gd name="T77" fmla="*/ 0 h 1323"/>
                  <a:gd name="T78" fmla="*/ 9 w 1373"/>
                  <a:gd name="T79" fmla="*/ 0 h 1323"/>
                  <a:gd name="T80" fmla="*/ 8 w 1373"/>
                  <a:gd name="T81" fmla="*/ 0 h 1323"/>
                  <a:gd name="T82" fmla="*/ 8 w 1373"/>
                  <a:gd name="T83" fmla="*/ 0 h 1323"/>
                  <a:gd name="T84" fmla="*/ 8 w 1373"/>
                  <a:gd name="T85" fmla="*/ 0 h 1323"/>
                  <a:gd name="T86" fmla="*/ 5 w 1373"/>
                  <a:gd name="T87" fmla="*/ 0 h 1323"/>
                  <a:gd name="T88" fmla="*/ 5 w 1373"/>
                  <a:gd name="T89" fmla="*/ 0 h 1323"/>
                  <a:gd name="T90" fmla="*/ 3 w 1373"/>
                  <a:gd name="T91" fmla="*/ 0 h 1323"/>
                  <a:gd name="T92" fmla="*/ 2 w 1373"/>
                  <a:gd name="T93" fmla="*/ 0 h 1323"/>
                  <a:gd name="T94" fmla="*/ 1 w 1373"/>
                  <a:gd name="T95" fmla="*/ 1 h 1323"/>
                  <a:gd name="T96" fmla="*/ 1 w 1373"/>
                  <a:gd name="T97" fmla="*/ 1 h 1323"/>
                  <a:gd name="T98" fmla="*/ 1 w 1373"/>
                  <a:gd name="T99" fmla="*/ 1 h 1323"/>
                  <a:gd name="T100" fmla="*/ 2 w 1373"/>
                  <a:gd name="T101" fmla="*/ 1 h 1323"/>
                  <a:gd name="T102" fmla="*/ 4 w 1373"/>
                  <a:gd name="T103" fmla="*/ 1 h 1323"/>
                  <a:gd name="T104" fmla="*/ 6 w 1373"/>
                  <a:gd name="T105" fmla="*/ 1 h 13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3"/>
                  <a:gd name="T160" fmla="*/ 0 h 1323"/>
                  <a:gd name="T161" fmla="*/ 1373 w 1373"/>
                  <a:gd name="T162" fmla="*/ 1323 h 13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3" h="1323">
                    <a:moveTo>
                      <a:pt x="378" y="1323"/>
                    </a:moveTo>
                    <a:lnTo>
                      <a:pt x="398" y="1317"/>
                    </a:lnTo>
                    <a:lnTo>
                      <a:pt x="415" y="1307"/>
                    </a:lnTo>
                    <a:lnTo>
                      <a:pt x="430" y="1293"/>
                    </a:lnTo>
                    <a:lnTo>
                      <a:pt x="443" y="1277"/>
                    </a:lnTo>
                    <a:lnTo>
                      <a:pt x="454" y="1260"/>
                    </a:lnTo>
                    <a:lnTo>
                      <a:pt x="466" y="1240"/>
                    </a:lnTo>
                    <a:lnTo>
                      <a:pt x="476" y="1222"/>
                    </a:lnTo>
                    <a:lnTo>
                      <a:pt x="486" y="1203"/>
                    </a:lnTo>
                    <a:lnTo>
                      <a:pt x="498" y="1192"/>
                    </a:lnTo>
                    <a:lnTo>
                      <a:pt x="510" y="1183"/>
                    </a:lnTo>
                    <a:lnTo>
                      <a:pt x="525" y="1176"/>
                    </a:lnTo>
                    <a:lnTo>
                      <a:pt x="540" y="1170"/>
                    </a:lnTo>
                    <a:lnTo>
                      <a:pt x="556" y="1166"/>
                    </a:lnTo>
                    <a:lnTo>
                      <a:pt x="574" y="1164"/>
                    </a:lnTo>
                    <a:lnTo>
                      <a:pt x="591" y="1163"/>
                    </a:lnTo>
                    <a:lnTo>
                      <a:pt x="609" y="1161"/>
                    </a:lnTo>
                    <a:lnTo>
                      <a:pt x="627" y="1160"/>
                    </a:lnTo>
                    <a:lnTo>
                      <a:pt x="645" y="1157"/>
                    </a:lnTo>
                    <a:lnTo>
                      <a:pt x="663" y="1155"/>
                    </a:lnTo>
                    <a:lnTo>
                      <a:pt x="681" y="1151"/>
                    </a:lnTo>
                    <a:lnTo>
                      <a:pt x="699" y="1146"/>
                    </a:lnTo>
                    <a:lnTo>
                      <a:pt x="715" y="1139"/>
                    </a:lnTo>
                    <a:lnTo>
                      <a:pt x="731" y="1130"/>
                    </a:lnTo>
                    <a:lnTo>
                      <a:pt x="746" y="1117"/>
                    </a:lnTo>
                    <a:lnTo>
                      <a:pt x="761" y="1117"/>
                    </a:lnTo>
                    <a:lnTo>
                      <a:pt x="775" y="1117"/>
                    </a:lnTo>
                    <a:lnTo>
                      <a:pt x="789" y="1117"/>
                    </a:lnTo>
                    <a:lnTo>
                      <a:pt x="803" y="1117"/>
                    </a:lnTo>
                    <a:lnTo>
                      <a:pt x="815" y="1117"/>
                    </a:lnTo>
                    <a:lnTo>
                      <a:pt x="827" y="1117"/>
                    </a:lnTo>
                    <a:lnTo>
                      <a:pt x="839" y="1118"/>
                    </a:lnTo>
                    <a:lnTo>
                      <a:pt x="851" y="1118"/>
                    </a:lnTo>
                    <a:lnTo>
                      <a:pt x="862" y="1118"/>
                    </a:lnTo>
                    <a:lnTo>
                      <a:pt x="874" y="1118"/>
                    </a:lnTo>
                    <a:lnTo>
                      <a:pt x="885" y="1119"/>
                    </a:lnTo>
                    <a:lnTo>
                      <a:pt x="897" y="1120"/>
                    </a:lnTo>
                    <a:lnTo>
                      <a:pt x="908" y="1120"/>
                    </a:lnTo>
                    <a:lnTo>
                      <a:pt x="921" y="1122"/>
                    </a:lnTo>
                    <a:lnTo>
                      <a:pt x="933" y="1123"/>
                    </a:lnTo>
                    <a:lnTo>
                      <a:pt x="945" y="1124"/>
                    </a:lnTo>
                    <a:lnTo>
                      <a:pt x="1074" y="1063"/>
                    </a:lnTo>
                    <a:lnTo>
                      <a:pt x="1083" y="1053"/>
                    </a:lnTo>
                    <a:lnTo>
                      <a:pt x="1088" y="1040"/>
                    </a:lnTo>
                    <a:lnTo>
                      <a:pt x="1089" y="1025"/>
                    </a:lnTo>
                    <a:lnTo>
                      <a:pt x="1088" y="1009"/>
                    </a:lnTo>
                    <a:lnTo>
                      <a:pt x="1086" y="993"/>
                    </a:lnTo>
                    <a:lnTo>
                      <a:pt x="1082" y="975"/>
                    </a:lnTo>
                    <a:lnTo>
                      <a:pt x="1077" y="958"/>
                    </a:lnTo>
                    <a:lnTo>
                      <a:pt x="1074" y="941"/>
                    </a:lnTo>
                    <a:lnTo>
                      <a:pt x="1117" y="848"/>
                    </a:lnTo>
                    <a:lnTo>
                      <a:pt x="1113" y="840"/>
                    </a:lnTo>
                    <a:lnTo>
                      <a:pt x="1110" y="833"/>
                    </a:lnTo>
                    <a:lnTo>
                      <a:pt x="1106" y="827"/>
                    </a:lnTo>
                    <a:lnTo>
                      <a:pt x="1102" y="823"/>
                    </a:lnTo>
                    <a:lnTo>
                      <a:pt x="1096" y="818"/>
                    </a:lnTo>
                    <a:lnTo>
                      <a:pt x="1090" y="813"/>
                    </a:lnTo>
                    <a:lnTo>
                      <a:pt x="1082" y="809"/>
                    </a:lnTo>
                    <a:lnTo>
                      <a:pt x="1074" y="803"/>
                    </a:lnTo>
                    <a:lnTo>
                      <a:pt x="1065" y="787"/>
                    </a:lnTo>
                    <a:lnTo>
                      <a:pt x="1059" y="767"/>
                    </a:lnTo>
                    <a:lnTo>
                      <a:pt x="1054" y="745"/>
                    </a:lnTo>
                    <a:lnTo>
                      <a:pt x="1053" y="722"/>
                    </a:lnTo>
                    <a:lnTo>
                      <a:pt x="1054" y="699"/>
                    </a:lnTo>
                    <a:lnTo>
                      <a:pt x="1059" y="678"/>
                    </a:lnTo>
                    <a:lnTo>
                      <a:pt x="1065" y="657"/>
                    </a:lnTo>
                    <a:lnTo>
                      <a:pt x="1074" y="640"/>
                    </a:lnTo>
                    <a:lnTo>
                      <a:pt x="1081" y="629"/>
                    </a:lnTo>
                    <a:lnTo>
                      <a:pt x="1089" y="624"/>
                    </a:lnTo>
                    <a:lnTo>
                      <a:pt x="1098" y="621"/>
                    </a:lnTo>
                    <a:lnTo>
                      <a:pt x="1109" y="620"/>
                    </a:lnTo>
                    <a:lnTo>
                      <a:pt x="1121" y="621"/>
                    </a:lnTo>
                    <a:lnTo>
                      <a:pt x="1134" y="621"/>
                    </a:lnTo>
                    <a:lnTo>
                      <a:pt x="1146" y="619"/>
                    </a:lnTo>
                    <a:lnTo>
                      <a:pt x="1160" y="615"/>
                    </a:lnTo>
                    <a:lnTo>
                      <a:pt x="1160" y="497"/>
                    </a:lnTo>
                    <a:lnTo>
                      <a:pt x="1171" y="479"/>
                    </a:lnTo>
                    <a:lnTo>
                      <a:pt x="1184" y="464"/>
                    </a:lnTo>
                    <a:lnTo>
                      <a:pt x="1202" y="452"/>
                    </a:lnTo>
                    <a:lnTo>
                      <a:pt x="1219" y="443"/>
                    </a:lnTo>
                    <a:lnTo>
                      <a:pt x="1239" y="435"/>
                    </a:lnTo>
                    <a:lnTo>
                      <a:pt x="1257" y="426"/>
                    </a:lnTo>
                    <a:lnTo>
                      <a:pt x="1275" y="415"/>
                    </a:lnTo>
                    <a:lnTo>
                      <a:pt x="1291" y="403"/>
                    </a:lnTo>
                    <a:lnTo>
                      <a:pt x="1305" y="408"/>
                    </a:lnTo>
                    <a:lnTo>
                      <a:pt x="1318" y="408"/>
                    </a:lnTo>
                    <a:lnTo>
                      <a:pt x="1329" y="405"/>
                    </a:lnTo>
                    <a:lnTo>
                      <a:pt x="1341" y="398"/>
                    </a:lnTo>
                    <a:lnTo>
                      <a:pt x="1350" y="390"/>
                    </a:lnTo>
                    <a:lnTo>
                      <a:pt x="1359" y="379"/>
                    </a:lnTo>
                    <a:lnTo>
                      <a:pt x="1367" y="367"/>
                    </a:lnTo>
                    <a:lnTo>
                      <a:pt x="1373" y="356"/>
                    </a:lnTo>
                    <a:lnTo>
                      <a:pt x="1371" y="345"/>
                    </a:lnTo>
                    <a:lnTo>
                      <a:pt x="1366" y="337"/>
                    </a:lnTo>
                    <a:lnTo>
                      <a:pt x="1358" y="333"/>
                    </a:lnTo>
                    <a:lnTo>
                      <a:pt x="1349" y="328"/>
                    </a:lnTo>
                    <a:lnTo>
                      <a:pt x="1339" y="324"/>
                    </a:lnTo>
                    <a:lnTo>
                      <a:pt x="1329" y="320"/>
                    </a:lnTo>
                    <a:lnTo>
                      <a:pt x="1320" y="314"/>
                    </a:lnTo>
                    <a:lnTo>
                      <a:pt x="1313" y="307"/>
                    </a:lnTo>
                    <a:lnTo>
                      <a:pt x="1311" y="304"/>
                    </a:lnTo>
                    <a:lnTo>
                      <a:pt x="1308" y="300"/>
                    </a:lnTo>
                    <a:lnTo>
                      <a:pt x="1305" y="296"/>
                    </a:lnTo>
                    <a:lnTo>
                      <a:pt x="1303" y="290"/>
                    </a:lnTo>
                    <a:lnTo>
                      <a:pt x="1299" y="284"/>
                    </a:lnTo>
                    <a:lnTo>
                      <a:pt x="1297" y="276"/>
                    </a:lnTo>
                    <a:lnTo>
                      <a:pt x="1294" y="267"/>
                    </a:lnTo>
                    <a:lnTo>
                      <a:pt x="1291" y="258"/>
                    </a:lnTo>
                    <a:lnTo>
                      <a:pt x="1358" y="165"/>
                    </a:lnTo>
                    <a:lnTo>
                      <a:pt x="1358" y="155"/>
                    </a:lnTo>
                    <a:lnTo>
                      <a:pt x="1358" y="147"/>
                    </a:lnTo>
                    <a:lnTo>
                      <a:pt x="1358" y="139"/>
                    </a:lnTo>
                    <a:lnTo>
                      <a:pt x="1357" y="132"/>
                    </a:lnTo>
                    <a:lnTo>
                      <a:pt x="1356" y="124"/>
                    </a:lnTo>
                    <a:lnTo>
                      <a:pt x="1354" y="115"/>
                    </a:lnTo>
                    <a:lnTo>
                      <a:pt x="1351" y="107"/>
                    </a:lnTo>
                    <a:lnTo>
                      <a:pt x="1348" y="97"/>
                    </a:lnTo>
                    <a:lnTo>
                      <a:pt x="1348" y="93"/>
                    </a:lnTo>
                    <a:lnTo>
                      <a:pt x="1345" y="90"/>
                    </a:lnTo>
                    <a:lnTo>
                      <a:pt x="1343" y="86"/>
                    </a:lnTo>
                    <a:lnTo>
                      <a:pt x="1340" y="83"/>
                    </a:lnTo>
                    <a:lnTo>
                      <a:pt x="1335" y="79"/>
                    </a:lnTo>
                    <a:lnTo>
                      <a:pt x="1329" y="77"/>
                    </a:lnTo>
                    <a:lnTo>
                      <a:pt x="1321" y="74"/>
                    </a:lnTo>
                    <a:lnTo>
                      <a:pt x="1313" y="70"/>
                    </a:lnTo>
                    <a:lnTo>
                      <a:pt x="1291" y="73"/>
                    </a:lnTo>
                    <a:lnTo>
                      <a:pt x="1272" y="81"/>
                    </a:lnTo>
                    <a:lnTo>
                      <a:pt x="1251" y="90"/>
                    </a:lnTo>
                    <a:lnTo>
                      <a:pt x="1232" y="101"/>
                    </a:lnTo>
                    <a:lnTo>
                      <a:pt x="1211" y="112"/>
                    </a:lnTo>
                    <a:lnTo>
                      <a:pt x="1189" y="119"/>
                    </a:lnTo>
                    <a:lnTo>
                      <a:pt x="1165" y="122"/>
                    </a:lnTo>
                    <a:lnTo>
                      <a:pt x="1138" y="120"/>
                    </a:lnTo>
                    <a:lnTo>
                      <a:pt x="1127" y="127"/>
                    </a:lnTo>
                    <a:lnTo>
                      <a:pt x="1118" y="136"/>
                    </a:lnTo>
                    <a:lnTo>
                      <a:pt x="1110" y="146"/>
                    </a:lnTo>
                    <a:lnTo>
                      <a:pt x="1102" y="158"/>
                    </a:lnTo>
                    <a:lnTo>
                      <a:pt x="1094" y="168"/>
                    </a:lnTo>
                    <a:lnTo>
                      <a:pt x="1082" y="177"/>
                    </a:lnTo>
                    <a:lnTo>
                      <a:pt x="1069" y="185"/>
                    </a:lnTo>
                    <a:lnTo>
                      <a:pt x="1052" y="190"/>
                    </a:lnTo>
                    <a:lnTo>
                      <a:pt x="985" y="140"/>
                    </a:lnTo>
                    <a:lnTo>
                      <a:pt x="979" y="144"/>
                    </a:lnTo>
                    <a:lnTo>
                      <a:pt x="972" y="147"/>
                    </a:lnTo>
                    <a:lnTo>
                      <a:pt x="965" y="150"/>
                    </a:lnTo>
                    <a:lnTo>
                      <a:pt x="957" y="152"/>
                    </a:lnTo>
                    <a:lnTo>
                      <a:pt x="950" y="154"/>
                    </a:lnTo>
                    <a:lnTo>
                      <a:pt x="941" y="157"/>
                    </a:lnTo>
                    <a:lnTo>
                      <a:pt x="931" y="160"/>
                    </a:lnTo>
                    <a:lnTo>
                      <a:pt x="921" y="165"/>
                    </a:lnTo>
                    <a:lnTo>
                      <a:pt x="906" y="160"/>
                    </a:lnTo>
                    <a:lnTo>
                      <a:pt x="895" y="154"/>
                    </a:lnTo>
                    <a:lnTo>
                      <a:pt x="884" y="146"/>
                    </a:lnTo>
                    <a:lnTo>
                      <a:pt x="876" y="136"/>
                    </a:lnTo>
                    <a:lnTo>
                      <a:pt x="869" y="124"/>
                    </a:lnTo>
                    <a:lnTo>
                      <a:pt x="862" y="111"/>
                    </a:lnTo>
                    <a:lnTo>
                      <a:pt x="856" y="96"/>
                    </a:lnTo>
                    <a:lnTo>
                      <a:pt x="847" y="79"/>
                    </a:lnTo>
                    <a:lnTo>
                      <a:pt x="770" y="54"/>
                    </a:lnTo>
                    <a:lnTo>
                      <a:pt x="767" y="61"/>
                    </a:lnTo>
                    <a:lnTo>
                      <a:pt x="766" y="68"/>
                    </a:lnTo>
                    <a:lnTo>
                      <a:pt x="764" y="76"/>
                    </a:lnTo>
                    <a:lnTo>
                      <a:pt x="764" y="84"/>
                    </a:lnTo>
                    <a:lnTo>
                      <a:pt x="764" y="93"/>
                    </a:lnTo>
                    <a:lnTo>
                      <a:pt x="766" y="102"/>
                    </a:lnTo>
                    <a:lnTo>
                      <a:pt x="767" y="111"/>
                    </a:lnTo>
                    <a:lnTo>
                      <a:pt x="770" y="120"/>
                    </a:lnTo>
                    <a:lnTo>
                      <a:pt x="769" y="128"/>
                    </a:lnTo>
                    <a:lnTo>
                      <a:pt x="768" y="135"/>
                    </a:lnTo>
                    <a:lnTo>
                      <a:pt x="765" y="140"/>
                    </a:lnTo>
                    <a:lnTo>
                      <a:pt x="759" y="147"/>
                    </a:lnTo>
                    <a:lnTo>
                      <a:pt x="753" y="152"/>
                    </a:lnTo>
                    <a:lnTo>
                      <a:pt x="745" y="157"/>
                    </a:lnTo>
                    <a:lnTo>
                      <a:pt x="737" y="161"/>
                    </a:lnTo>
                    <a:lnTo>
                      <a:pt x="727" y="165"/>
                    </a:lnTo>
                    <a:lnTo>
                      <a:pt x="699" y="155"/>
                    </a:lnTo>
                    <a:lnTo>
                      <a:pt x="673" y="145"/>
                    </a:lnTo>
                    <a:lnTo>
                      <a:pt x="646" y="132"/>
                    </a:lnTo>
                    <a:lnTo>
                      <a:pt x="622" y="117"/>
                    </a:lnTo>
                    <a:lnTo>
                      <a:pt x="600" y="100"/>
                    </a:lnTo>
                    <a:lnTo>
                      <a:pt x="581" y="78"/>
                    </a:lnTo>
                    <a:lnTo>
                      <a:pt x="565" y="53"/>
                    </a:lnTo>
                    <a:lnTo>
                      <a:pt x="553" y="23"/>
                    </a:lnTo>
                    <a:lnTo>
                      <a:pt x="559" y="6"/>
                    </a:lnTo>
                    <a:lnTo>
                      <a:pt x="556" y="0"/>
                    </a:lnTo>
                    <a:lnTo>
                      <a:pt x="548" y="4"/>
                    </a:lnTo>
                    <a:lnTo>
                      <a:pt x="537" y="9"/>
                    </a:lnTo>
                    <a:lnTo>
                      <a:pt x="523" y="17"/>
                    </a:lnTo>
                    <a:lnTo>
                      <a:pt x="509" y="23"/>
                    </a:lnTo>
                    <a:lnTo>
                      <a:pt x="497" y="23"/>
                    </a:lnTo>
                    <a:lnTo>
                      <a:pt x="486" y="14"/>
                    </a:lnTo>
                    <a:lnTo>
                      <a:pt x="499" y="28"/>
                    </a:lnTo>
                    <a:lnTo>
                      <a:pt x="508" y="43"/>
                    </a:lnTo>
                    <a:lnTo>
                      <a:pt x="516" y="60"/>
                    </a:lnTo>
                    <a:lnTo>
                      <a:pt x="522" y="78"/>
                    </a:lnTo>
                    <a:lnTo>
                      <a:pt x="527" y="99"/>
                    </a:lnTo>
                    <a:lnTo>
                      <a:pt x="529" y="120"/>
                    </a:lnTo>
                    <a:lnTo>
                      <a:pt x="531" y="142"/>
                    </a:lnTo>
                    <a:lnTo>
                      <a:pt x="531" y="165"/>
                    </a:lnTo>
                    <a:lnTo>
                      <a:pt x="530" y="178"/>
                    </a:lnTo>
                    <a:lnTo>
                      <a:pt x="527" y="188"/>
                    </a:lnTo>
                    <a:lnTo>
                      <a:pt x="520" y="195"/>
                    </a:lnTo>
                    <a:lnTo>
                      <a:pt x="513" y="199"/>
                    </a:lnTo>
                    <a:lnTo>
                      <a:pt x="504" y="204"/>
                    </a:lnTo>
                    <a:lnTo>
                      <a:pt x="493" y="207"/>
                    </a:lnTo>
                    <a:lnTo>
                      <a:pt x="482" y="213"/>
                    </a:lnTo>
                    <a:lnTo>
                      <a:pt x="470" y="220"/>
                    </a:lnTo>
                    <a:lnTo>
                      <a:pt x="470" y="227"/>
                    </a:lnTo>
                    <a:lnTo>
                      <a:pt x="470" y="234"/>
                    </a:lnTo>
                    <a:lnTo>
                      <a:pt x="471" y="241"/>
                    </a:lnTo>
                    <a:lnTo>
                      <a:pt x="473" y="249"/>
                    </a:lnTo>
                    <a:lnTo>
                      <a:pt x="474" y="257"/>
                    </a:lnTo>
                    <a:lnTo>
                      <a:pt x="477" y="266"/>
                    </a:lnTo>
                    <a:lnTo>
                      <a:pt x="481" y="275"/>
                    </a:lnTo>
                    <a:lnTo>
                      <a:pt x="486" y="285"/>
                    </a:lnTo>
                    <a:lnTo>
                      <a:pt x="430" y="356"/>
                    </a:lnTo>
                    <a:lnTo>
                      <a:pt x="400" y="473"/>
                    </a:lnTo>
                    <a:lnTo>
                      <a:pt x="320" y="506"/>
                    </a:lnTo>
                    <a:lnTo>
                      <a:pt x="318" y="532"/>
                    </a:lnTo>
                    <a:lnTo>
                      <a:pt x="315" y="555"/>
                    </a:lnTo>
                    <a:lnTo>
                      <a:pt x="308" y="578"/>
                    </a:lnTo>
                    <a:lnTo>
                      <a:pt x="300" y="599"/>
                    </a:lnTo>
                    <a:lnTo>
                      <a:pt x="290" y="620"/>
                    </a:lnTo>
                    <a:lnTo>
                      <a:pt x="277" y="640"/>
                    </a:lnTo>
                    <a:lnTo>
                      <a:pt x="263" y="659"/>
                    </a:lnTo>
                    <a:lnTo>
                      <a:pt x="247" y="676"/>
                    </a:lnTo>
                    <a:lnTo>
                      <a:pt x="225" y="678"/>
                    </a:lnTo>
                    <a:lnTo>
                      <a:pt x="205" y="680"/>
                    </a:lnTo>
                    <a:lnTo>
                      <a:pt x="184" y="683"/>
                    </a:lnTo>
                    <a:lnTo>
                      <a:pt x="163" y="689"/>
                    </a:lnTo>
                    <a:lnTo>
                      <a:pt x="144" y="699"/>
                    </a:lnTo>
                    <a:lnTo>
                      <a:pt x="125" y="714"/>
                    </a:lnTo>
                    <a:lnTo>
                      <a:pt x="109" y="735"/>
                    </a:lnTo>
                    <a:lnTo>
                      <a:pt x="94" y="764"/>
                    </a:lnTo>
                    <a:lnTo>
                      <a:pt x="90" y="779"/>
                    </a:lnTo>
                    <a:lnTo>
                      <a:pt x="84" y="794"/>
                    </a:lnTo>
                    <a:lnTo>
                      <a:pt x="77" y="808"/>
                    </a:lnTo>
                    <a:lnTo>
                      <a:pt x="69" y="821"/>
                    </a:lnTo>
                    <a:lnTo>
                      <a:pt x="61" y="835"/>
                    </a:lnTo>
                    <a:lnTo>
                      <a:pt x="52" y="848"/>
                    </a:lnTo>
                    <a:lnTo>
                      <a:pt x="44" y="860"/>
                    </a:lnTo>
                    <a:lnTo>
                      <a:pt x="34" y="873"/>
                    </a:lnTo>
                    <a:lnTo>
                      <a:pt x="26" y="887"/>
                    </a:lnTo>
                    <a:lnTo>
                      <a:pt x="18" y="900"/>
                    </a:lnTo>
                    <a:lnTo>
                      <a:pt x="12" y="913"/>
                    </a:lnTo>
                    <a:lnTo>
                      <a:pt x="7" y="927"/>
                    </a:lnTo>
                    <a:lnTo>
                      <a:pt x="2" y="942"/>
                    </a:lnTo>
                    <a:lnTo>
                      <a:pt x="0" y="957"/>
                    </a:lnTo>
                    <a:lnTo>
                      <a:pt x="0" y="973"/>
                    </a:lnTo>
                    <a:lnTo>
                      <a:pt x="1" y="990"/>
                    </a:lnTo>
                    <a:lnTo>
                      <a:pt x="29" y="1086"/>
                    </a:lnTo>
                    <a:lnTo>
                      <a:pt x="45" y="1108"/>
                    </a:lnTo>
                    <a:lnTo>
                      <a:pt x="62" y="1127"/>
                    </a:lnTo>
                    <a:lnTo>
                      <a:pt x="79" y="1147"/>
                    </a:lnTo>
                    <a:lnTo>
                      <a:pt x="96" y="1165"/>
                    </a:lnTo>
                    <a:lnTo>
                      <a:pt x="115" y="1183"/>
                    </a:lnTo>
                    <a:lnTo>
                      <a:pt x="134" y="1200"/>
                    </a:lnTo>
                    <a:lnTo>
                      <a:pt x="154" y="1215"/>
                    </a:lnTo>
                    <a:lnTo>
                      <a:pt x="175" y="1230"/>
                    </a:lnTo>
                    <a:lnTo>
                      <a:pt x="196" y="1243"/>
                    </a:lnTo>
                    <a:lnTo>
                      <a:pt x="220" y="1257"/>
                    </a:lnTo>
                    <a:lnTo>
                      <a:pt x="243" y="1270"/>
                    </a:lnTo>
                    <a:lnTo>
                      <a:pt x="268" y="1281"/>
                    </a:lnTo>
                    <a:lnTo>
                      <a:pt x="293" y="1293"/>
                    </a:lnTo>
                    <a:lnTo>
                      <a:pt x="321" y="1303"/>
                    </a:lnTo>
                    <a:lnTo>
                      <a:pt x="348" y="1314"/>
                    </a:lnTo>
                    <a:lnTo>
                      <a:pt x="378" y="1323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" name="Freeform 22"/>
              <p:cNvSpPr>
                <a:spLocks/>
              </p:cNvSpPr>
              <p:nvPr/>
            </p:nvSpPr>
            <p:spPr bwMode="auto">
              <a:xfrm rot="-5432">
                <a:off x="1969" y="2285"/>
                <a:ext cx="1101" cy="607"/>
              </a:xfrm>
              <a:custGeom>
                <a:avLst/>
                <a:gdLst>
                  <a:gd name="T0" fmla="*/ 26 w 2183"/>
                  <a:gd name="T1" fmla="*/ 1 h 2119"/>
                  <a:gd name="T2" fmla="*/ 29 w 2183"/>
                  <a:gd name="T3" fmla="*/ 1 h 2119"/>
                  <a:gd name="T4" fmla="*/ 30 w 2183"/>
                  <a:gd name="T5" fmla="*/ 1 h 2119"/>
                  <a:gd name="T6" fmla="*/ 31 w 2183"/>
                  <a:gd name="T7" fmla="*/ 1 h 2119"/>
                  <a:gd name="T8" fmla="*/ 32 w 2183"/>
                  <a:gd name="T9" fmla="*/ 1 h 2119"/>
                  <a:gd name="T10" fmla="*/ 32 w 2183"/>
                  <a:gd name="T11" fmla="*/ 1 h 2119"/>
                  <a:gd name="T12" fmla="*/ 33 w 2183"/>
                  <a:gd name="T13" fmla="*/ 1 h 2119"/>
                  <a:gd name="T14" fmla="*/ 34 w 2183"/>
                  <a:gd name="T15" fmla="*/ 1 h 2119"/>
                  <a:gd name="T16" fmla="*/ 34 w 2183"/>
                  <a:gd name="T17" fmla="*/ 1 h 2119"/>
                  <a:gd name="T18" fmla="*/ 34 w 2183"/>
                  <a:gd name="T19" fmla="*/ 1 h 2119"/>
                  <a:gd name="T20" fmla="*/ 34 w 2183"/>
                  <a:gd name="T21" fmla="*/ 1 h 2119"/>
                  <a:gd name="T22" fmla="*/ 35 w 2183"/>
                  <a:gd name="T23" fmla="*/ 1 h 2119"/>
                  <a:gd name="T24" fmla="*/ 35 w 2183"/>
                  <a:gd name="T25" fmla="*/ 1 h 2119"/>
                  <a:gd name="T26" fmla="*/ 35 w 2183"/>
                  <a:gd name="T27" fmla="*/ 1 h 2119"/>
                  <a:gd name="T28" fmla="*/ 36 w 2183"/>
                  <a:gd name="T29" fmla="*/ 1 h 2119"/>
                  <a:gd name="T30" fmla="*/ 35 w 2183"/>
                  <a:gd name="T31" fmla="*/ 1 h 2119"/>
                  <a:gd name="T32" fmla="*/ 35 w 2183"/>
                  <a:gd name="T33" fmla="*/ 1 h 2119"/>
                  <a:gd name="T34" fmla="*/ 35 w 2183"/>
                  <a:gd name="T35" fmla="*/ 0 h 2119"/>
                  <a:gd name="T36" fmla="*/ 35 w 2183"/>
                  <a:gd name="T37" fmla="*/ 0 h 2119"/>
                  <a:gd name="T38" fmla="*/ 35 w 2183"/>
                  <a:gd name="T39" fmla="*/ 0 h 2119"/>
                  <a:gd name="T40" fmla="*/ 36 w 2183"/>
                  <a:gd name="T41" fmla="*/ 0 h 2119"/>
                  <a:gd name="T42" fmla="*/ 36 w 2183"/>
                  <a:gd name="T43" fmla="*/ 0 h 2119"/>
                  <a:gd name="T44" fmla="*/ 36 w 2183"/>
                  <a:gd name="T45" fmla="*/ 0 h 2119"/>
                  <a:gd name="T46" fmla="*/ 36 w 2183"/>
                  <a:gd name="T47" fmla="*/ 0 h 2119"/>
                  <a:gd name="T48" fmla="*/ 35 w 2183"/>
                  <a:gd name="T49" fmla="*/ 0 h 2119"/>
                  <a:gd name="T50" fmla="*/ 33 w 2183"/>
                  <a:gd name="T51" fmla="*/ 0 h 2119"/>
                  <a:gd name="T52" fmla="*/ 30 w 2183"/>
                  <a:gd name="T53" fmla="*/ 0 h 2119"/>
                  <a:gd name="T54" fmla="*/ 26 w 2183"/>
                  <a:gd name="T55" fmla="*/ 0 h 2119"/>
                  <a:gd name="T56" fmla="*/ 23 w 2183"/>
                  <a:gd name="T57" fmla="*/ 0 h 2119"/>
                  <a:gd name="T58" fmla="*/ 20 w 2183"/>
                  <a:gd name="T59" fmla="*/ 0 h 2119"/>
                  <a:gd name="T60" fmla="*/ 18 w 2183"/>
                  <a:gd name="T61" fmla="*/ 0 h 2119"/>
                  <a:gd name="T62" fmla="*/ 15 w 2183"/>
                  <a:gd name="T63" fmla="*/ 0 h 2119"/>
                  <a:gd name="T64" fmla="*/ 13 w 2183"/>
                  <a:gd name="T65" fmla="*/ 0 h 2119"/>
                  <a:gd name="T66" fmla="*/ 11 w 2183"/>
                  <a:gd name="T67" fmla="*/ 0 h 2119"/>
                  <a:gd name="T68" fmla="*/ 11 w 2183"/>
                  <a:gd name="T69" fmla="*/ 0 h 2119"/>
                  <a:gd name="T70" fmla="*/ 11 w 2183"/>
                  <a:gd name="T71" fmla="*/ 0 h 2119"/>
                  <a:gd name="T72" fmla="*/ 10 w 2183"/>
                  <a:gd name="T73" fmla="*/ 0 h 2119"/>
                  <a:gd name="T74" fmla="*/ 1 w 2183"/>
                  <a:gd name="T75" fmla="*/ 0 h 2119"/>
                  <a:gd name="T76" fmla="*/ 1 w 2183"/>
                  <a:gd name="T77" fmla="*/ 0 h 2119"/>
                  <a:gd name="T78" fmla="*/ 6 w 2183"/>
                  <a:gd name="T79" fmla="*/ 0 h 2119"/>
                  <a:gd name="T80" fmla="*/ 6 w 2183"/>
                  <a:gd name="T81" fmla="*/ 1 h 2119"/>
                  <a:gd name="T82" fmla="*/ 5 w 2183"/>
                  <a:gd name="T83" fmla="*/ 1 h 2119"/>
                  <a:gd name="T84" fmla="*/ 6 w 2183"/>
                  <a:gd name="T85" fmla="*/ 1 h 2119"/>
                  <a:gd name="T86" fmla="*/ 11 w 2183"/>
                  <a:gd name="T87" fmla="*/ 1 h 2119"/>
                  <a:gd name="T88" fmla="*/ 12 w 2183"/>
                  <a:gd name="T89" fmla="*/ 1 h 2119"/>
                  <a:gd name="T90" fmla="*/ 12 w 2183"/>
                  <a:gd name="T91" fmla="*/ 1 h 2119"/>
                  <a:gd name="T92" fmla="*/ 13 w 2183"/>
                  <a:gd name="T93" fmla="*/ 1 h 2119"/>
                  <a:gd name="T94" fmla="*/ 14 w 2183"/>
                  <a:gd name="T95" fmla="*/ 1 h 2119"/>
                  <a:gd name="T96" fmla="*/ 15 w 2183"/>
                  <a:gd name="T97" fmla="*/ 1 h 2119"/>
                  <a:gd name="T98" fmla="*/ 21 w 2183"/>
                  <a:gd name="T99" fmla="*/ 1 h 2119"/>
                  <a:gd name="T100" fmla="*/ 24 w 2183"/>
                  <a:gd name="T101" fmla="*/ 1 h 2119"/>
                  <a:gd name="T102" fmla="*/ 25 w 2183"/>
                  <a:gd name="T103" fmla="*/ 1 h 2119"/>
                  <a:gd name="T104" fmla="*/ 25 w 2183"/>
                  <a:gd name="T105" fmla="*/ 1 h 2119"/>
                  <a:gd name="T106" fmla="*/ 25 w 2183"/>
                  <a:gd name="T107" fmla="*/ 1 h 2119"/>
                  <a:gd name="T108" fmla="*/ 26 w 2183"/>
                  <a:gd name="T109" fmla="*/ 1 h 21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3"/>
                  <a:gd name="T166" fmla="*/ 0 h 2119"/>
                  <a:gd name="T167" fmla="*/ 2183 w 2183"/>
                  <a:gd name="T168" fmla="*/ 2119 h 21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3" h="2119">
                    <a:moveTo>
                      <a:pt x="1589" y="2102"/>
                    </a:moveTo>
                    <a:lnTo>
                      <a:pt x="1603" y="2101"/>
                    </a:lnTo>
                    <a:lnTo>
                      <a:pt x="1606" y="2096"/>
                    </a:lnTo>
                    <a:lnTo>
                      <a:pt x="1608" y="2086"/>
                    </a:lnTo>
                    <a:lnTo>
                      <a:pt x="1619" y="2071"/>
                    </a:lnTo>
                    <a:lnTo>
                      <a:pt x="1727" y="1772"/>
                    </a:lnTo>
                    <a:lnTo>
                      <a:pt x="1741" y="1760"/>
                    </a:lnTo>
                    <a:lnTo>
                      <a:pt x="1754" y="1747"/>
                    </a:lnTo>
                    <a:lnTo>
                      <a:pt x="1770" y="1734"/>
                    </a:lnTo>
                    <a:lnTo>
                      <a:pt x="1788" y="1723"/>
                    </a:lnTo>
                    <a:lnTo>
                      <a:pt x="1805" y="1714"/>
                    </a:lnTo>
                    <a:lnTo>
                      <a:pt x="1825" y="1707"/>
                    </a:lnTo>
                    <a:lnTo>
                      <a:pt x="1845" y="1703"/>
                    </a:lnTo>
                    <a:lnTo>
                      <a:pt x="1868" y="1704"/>
                    </a:lnTo>
                    <a:lnTo>
                      <a:pt x="1889" y="1691"/>
                    </a:lnTo>
                    <a:lnTo>
                      <a:pt x="1904" y="1675"/>
                    </a:lnTo>
                    <a:lnTo>
                      <a:pt x="1915" y="1656"/>
                    </a:lnTo>
                    <a:lnTo>
                      <a:pt x="1923" y="1635"/>
                    </a:lnTo>
                    <a:lnTo>
                      <a:pt x="1929" y="1614"/>
                    </a:lnTo>
                    <a:lnTo>
                      <a:pt x="1935" y="1589"/>
                    </a:lnTo>
                    <a:lnTo>
                      <a:pt x="1940" y="1564"/>
                    </a:lnTo>
                    <a:lnTo>
                      <a:pt x="1944" y="1538"/>
                    </a:lnTo>
                    <a:lnTo>
                      <a:pt x="1951" y="1527"/>
                    </a:lnTo>
                    <a:lnTo>
                      <a:pt x="1959" y="1522"/>
                    </a:lnTo>
                    <a:lnTo>
                      <a:pt x="1968" y="1518"/>
                    </a:lnTo>
                    <a:lnTo>
                      <a:pt x="1979" y="1516"/>
                    </a:lnTo>
                    <a:lnTo>
                      <a:pt x="1990" y="1515"/>
                    </a:lnTo>
                    <a:lnTo>
                      <a:pt x="2001" y="1512"/>
                    </a:lnTo>
                    <a:lnTo>
                      <a:pt x="2011" y="1510"/>
                    </a:lnTo>
                    <a:lnTo>
                      <a:pt x="2021" y="1505"/>
                    </a:lnTo>
                    <a:lnTo>
                      <a:pt x="2032" y="1494"/>
                    </a:lnTo>
                    <a:lnTo>
                      <a:pt x="2037" y="1479"/>
                    </a:lnTo>
                    <a:lnTo>
                      <a:pt x="2040" y="1461"/>
                    </a:lnTo>
                    <a:lnTo>
                      <a:pt x="2041" y="1442"/>
                    </a:lnTo>
                    <a:lnTo>
                      <a:pt x="2042" y="1422"/>
                    </a:lnTo>
                    <a:lnTo>
                      <a:pt x="2045" y="1403"/>
                    </a:lnTo>
                    <a:lnTo>
                      <a:pt x="2053" y="1386"/>
                    </a:lnTo>
                    <a:lnTo>
                      <a:pt x="2067" y="1372"/>
                    </a:lnTo>
                    <a:lnTo>
                      <a:pt x="2082" y="1366"/>
                    </a:lnTo>
                    <a:lnTo>
                      <a:pt x="2089" y="1356"/>
                    </a:lnTo>
                    <a:lnTo>
                      <a:pt x="2091" y="1342"/>
                    </a:lnTo>
                    <a:lnTo>
                      <a:pt x="2090" y="1326"/>
                    </a:lnTo>
                    <a:lnTo>
                      <a:pt x="2088" y="1308"/>
                    </a:lnTo>
                    <a:lnTo>
                      <a:pt x="2087" y="1289"/>
                    </a:lnTo>
                    <a:lnTo>
                      <a:pt x="2089" y="1271"/>
                    </a:lnTo>
                    <a:lnTo>
                      <a:pt x="2097" y="1255"/>
                    </a:lnTo>
                    <a:lnTo>
                      <a:pt x="2101" y="1249"/>
                    </a:lnTo>
                    <a:lnTo>
                      <a:pt x="2105" y="1246"/>
                    </a:lnTo>
                    <a:lnTo>
                      <a:pt x="2110" y="1242"/>
                    </a:lnTo>
                    <a:lnTo>
                      <a:pt x="2117" y="1239"/>
                    </a:lnTo>
                    <a:lnTo>
                      <a:pt x="2124" y="1235"/>
                    </a:lnTo>
                    <a:lnTo>
                      <a:pt x="2132" y="1232"/>
                    </a:lnTo>
                    <a:lnTo>
                      <a:pt x="2140" y="1227"/>
                    </a:lnTo>
                    <a:lnTo>
                      <a:pt x="2149" y="1221"/>
                    </a:lnTo>
                    <a:lnTo>
                      <a:pt x="2150" y="1212"/>
                    </a:lnTo>
                    <a:lnTo>
                      <a:pt x="2152" y="1208"/>
                    </a:lnTo>
                    <a:lnTo>
                      <a:pt x="2156" y="1205"/>
                    </a:lnTo>
                    <a:lnTo>
                      <a:pt x="2159" y="1204"/>
                    </a:lnTo>
                    <a:lnTo>
                      <a:pt x="2162" y="1204"/>
                    </a:lnTo>
                    <a:lnTo>
                      <a:pt x="2162" y="1202"/>
                    </a:lnTo>
                    <a:lnTo>
                      <a:pt x="2159" y="1195"/>
                    </a:lnTo>
                    <a:lnTo>
                      <a:pt x="2153" y="1185"/>
                    </a:lnTo>
                    <a:lnTo>
                      <a:pt x="2089" y="1063"/>
                    </a:lnTo>
                    <a:lnTo>
                      <a:pt x="2139" y="909"/>
                    </a:lnTo>
                    <a:lnTo>
                      <a:pt x="2133" y="898"/>
                    </a:lnTo>
                    <a:lnTo>
                      <a:pt x="2130" y="895"/>
                    </a:lnTo>
                    <a:lnTo>
                      <a:pt x="2128" y="891"/>
                    </a:lnTo>
                    <a:lnTo>
                      <a:pt x="2119" y="875"/>
                    </a:lnTo>
                    <a:lnTo>
                      <a:pt x="2117" y="857"/>
                    </a:lnTo>
                    <a:lnTo>
                      <a:pt x="2114" y="838"/>
                    </a:lnTo>
                    <a:lnTo>
                      <a:pt x="2112" y="819"/>
                    </a:lnTo>
                    <a:lnTo>
                      <a:pt x="2112" y="799"/>
                    </a:lnTo>
                    <a:lnTo>
                      <a:pt x="2111" y="780"/>
                    </a:lnTo>
                    <a:lnTo>
                      <a:pt x="2112" y="760"/>
                    </a:lnTo>
                    <a:lnTo>
                      <a:pt x="2113" y="741"/>
                    </a:lnTo>
                    <a:lnTo>
                      <a:pt x="2116" y="721"/>
                    </a:lnTo>
                    <a:lnTo>
                      <a:pt x="2119" y="702"/>
                    </a:lnTo>
                    <a:lnTo>
                      <a:pt x="2125" y="683"/>
                    </a:lnTo>
                    <a:lnTo>
                      <a:pt x="2130" y="666"/>
                    </a:lnTo>
                    <a:lnTo>
                      <a:pt x="2137" y="649"/>
                    </a:lnTo>
                    <a:lnTo>
                      <a:pt x="2147" y="633"/>
                    </a:lnTo>
                    <a:lnTo>
                      <a:pt x="2157" y="618"/>
                    </a:lnTo>
                    <a:lnTo>
                      <a:pt x="2170" y="605"/>
                    </a:lnTo>
                    <a:lnTo>
                      <a:pt x="2183" y="592"/>
                    </a:lnTo>
                    <a:lnTo>
                      <a:pt x="2183" y="589"/>
                    </a:lnTo>
                    <a:lnTo>
                      <a:pt x="2183" y="584"/>
                    </a:lnTo>
                    <a:lnTo>
                      <a:pt x="2183" y="578"/>
                    </a:lnTo>
                    <a:lnTo>
                      <a:pt x="2183" y="572"/>
                    </a:lnTo>
                    <a:lnTo>
                      <a:pt x="2183" y="565"/>
                    </a:lnTo>
                    <a:lnTo>
                      <a:pt x="2183" y="557"/>
                    </a:lnTo>
                    <a:lnTo>
                      <a:pt x="2183" y="550"/>
                    </a:lnTo>
                    <a:lnTo>
                      <a:pt x="2183" y="543"/>
                    </a:lnTo>
                    <a:lnTo>
                      <a:pt x="2182" y="539"/>
                    </a:lnTo>
                    <a:lnTo>
                      <a:pt x="2181" y="536"/>
                    </a:lnTo>
                    <a:lnTo>
                      <a:pt x="2178" y="531"/>
                    </a:lnTo>
                    <a:lnTo>
                      <a:pt x="2174" y="527"/>
                    </a:lnTo>
                    <a:lnTo>
                      <a:pt x="2170" y="521"/>
                    </a:lnTo>
                    <a:lnTo>
                      <a:pt x="2165" y="515"/>
                    </a:lnTo>
                    <a:lnTo>
                      <a:pt x="2159" y="509"/>
                    </a:lnTo>
                    <a:lnTo>
                      <a:pt x="2153" y="504"/>
                    </a:lnTo>
                    <a:lnTo>
                      <a:pt x="2111" y="494"/>
                    </a:lnTo>
                    <a:lnTo>
                      <a:pt x="2066" y="486"/>
                    </a:lnTo>
                    <a:lnTo>
                      <a:pt x="2022" y="481"/>
                    </a:lnTo>
                    <a:lnTo>
                      <a:pt x="1978" y="475"/>
                    </a:lnTo>
                    <a:lnTo>
                      <a:pt x="1933" y="471"/>
                    </a:lnTo>
                    <a:lnTo>
                      <a:pt x="1887" y="469"/>
                    </a:lnTo>
                    <a:lnTo>
                      <a:pt x="1841" y="468"/>
                    </a:lnTo>
                    <a:lnTo>
                      <a:pt x="1795" y="467"/>
                    </a:lnTo>
                    <a:lnTo>
                      <a:pt x="1749" y="467"/>
                    </a:lnTo>
                    <a:lnTo>
                      <a:pt x="1703" y="467"/>
                    </a:lnTo>
                    <a:lnTo>
                      <a:pt x="1655" y="468"/>
                    </a:lnTo>
                    <a:lnTo>
                      <a:pt x="1609" y="469"/>
                    </a:lnTo>
                    <a:lnTo>
                      <a:pt x="1562" y="469"/>
                    </a:lnTo>
                    <a:lnTo>
                      <a:pt x="1516" y="470"/>
                    </a:lnTo>
                    <a:lnTo>
                      <a:pt x="1470" y="470"/>
                    </a:lnTo>
                    <a:lnTo>
                      <a:pt x="1424" y="470"/>
                    </a:lnTo>
                    <a:lnTo>
                      <a:pt x="1378" y="470"/>
                    </a:lnTo>
                    <a:lnTo>
                      <a:pt x="1333" y="468"/>
                    </a:lnTo>
                    <a:lnTo>
                      <a:pt x="1287" y="466"/>
                    </a:lnTo>
                    <a:lnTo>
                      <a:pt x="1244" y="462"/>
                    </a:lnTo>
                    <a:lnTo>
                      <a:pt x="1199" y="458"/>
                    </a:lnTo>
                    <a:lnTo>
                      <a:pt x="1156" y="452"/>
                    </a:lnTo>
                    <a:lnTo>
                      <a:pt x="1113" y="445"/>
                    </a:lnTo>
                    <a:lnTo>
                      <a:pt x="1071" y="436"/>
                    </a:lnTo>
                    <a:lnTo>
                      <a:pt x="1030" y="424"/>
                    </a:lnTo>
                    <a:lnTo>
                      <a:pt x="988" y="412"/>
                    </a:lnTo>
                    <a:lnTo>
                      <a:pt x="949" y="396"/>
                    </a:lnTo>
                    <a:lnTo>
                      <a:pt x="910" y="378"/>
                    </a:lnTo>
                    <a:lnTo>
                      <a:pt x="872" y="359"/>
                    </a:lnTo>
                    <a:lnTo>
                      <a:pt x="835" y="336"/>
                    </a:lnTo>
                    <a:lnTo>
                      <a:pt x="800" y="310"/>
                    </a:lnTo>
                    <a:lnTo>
                      <a:pt x="765" y="283"/>
                    </a:lnTo>
                    <a:lnTo>
                      <a:pt x="669" y="0"/>
                    </a:lnTo>
                    <a:lnTo>
                      <a:pt x="663" y="16"/>
                    </a:lnTo>
                    <a:lnTo>
                      <a:pt x="657" y="36"/>
                    </a:lnTo>
                    <a:lnTo>
                      <a:pt x="651" y="55"/>
                    </a:lnTo>
                    <a:lnTo>
                      <a:pt x="648" y="77"/>
                    </a:lnTo>
                    <a:lnTo>
                      <a:pt x="645" y="100"/>
                    </a:lnTo>
                    <a:lnTo>
                      <a:pt x="645" y="123"/>
                    </a:lnTo>
                    <a:lnTo>
                      <a:pt x="648" y="145"/>
                    </a:lnTo>
                    <a:lnTo>
                      <a:pt x="654" y="167"/>
                    </a:lnTo>
                    <a:lnTo>
                      <a:pt x="651" y="191"/>
                    </a:lnTo>
                    <a:lnTo>
                      <a:pt x="645" y="213"/>
                    </a:lnTo>
                    <a:lnTo>
                      <a:pt x="635" y="233"/>
                    </a:lnTo>
                    <a:lnTo>
                      <a:pt x="622" y="253"/>
                    </a:lnTo>
                    <a:lnTo>
                      <a:pt x="605" y="270"/>
                    </a:lnTo>
                    <a:lnTo>
                      <a:pt x="587" y="285"/>
                    </a:lnTo>
                    <a:lnTo>
                      <a:pt x="567" y="298"/>
                    </a:lnTo>
                    <a:lnTo>
                      <a:pt x="546" y="309"/>
                    </a:lnTo>
                    <a:lnTo>
                      <a:pt x="67" y="332"/>
                    </a:lnTo>
                    <a:lnTo>
                      <a:pt x="58" y="345"/>
                    </a:lnTo>
                    <a:lnTo>
                      <a:pt x="51" y="359"/>
                    </a:lnTo>
                    <a:lnTo>
                      <a:pt x="45" y="374"/>
                    </a:lnTo>
                    <a:lnTo>
                      <a:pt x="40" y="389"/>
                    </a:lnTo>
                    <a:lnTo>
                      <a:pt x="34" y="404"/>
                    </a:lnTo>
                    <a:lnTo>
                      <a:pt x="26" y="419"/>
                    </a:lnTo>
                    <a:lnTo>
                      <a:pt x="15" y="435"/>
                    </a:lnTo>
                    <a:lnTo>
                      <a:pt x="0" y="450"/>
                    </a:lnTo>
                    <a:lnTo>
                      <a:pt x="22" y="735"/>
                    </a:lnTo>
                    <a:lnTo>
                      <a:pt x="328" y="791"/>
                    </a:lnTo>
                    <a:lnTo>
                      <a:pt x="385" y="875"/>
                    </a:lnTo>
                    <a:lnTo>
                      <a:pt x="247" y="1323"/>
                    </a:lnTo>
                    <a:lnTo>
                      <a:pt x="328" y="1538"/>
                    </a:lnTo>
                    <a:lnTo>
                      <a:pt x="327" y="1549"/>
                    </a:lnTo>
                    <a:lnTo>
                      <a:pt x="322" y="1560"/>
                    </a:lnTo>
                    <a:lnTo>
                      <a:pt x="317" y="1568"/>
                    </a:lnTo>
                    <a:lnTo>
                      <a:pt x="309" y="1573"/>
                    </a:lnTo>
                    <a:lnTo>
                      <a:pt x="298" y="1579"/>
                    </a:lnTo>
                    <a:lnTo>
                      <a:pt x="288" y="1583"/>
                    </a:lnTo>
                    <a:lnTo>
                      <a:pt x="275" y="1584"/>
                    </a:lnTo>
                    <a:lnTo>
                      <a:pt x="262" y="1585"/>
                    </a:lnTo>
                    <a:lnTo>
                      <a:pt x="343" y="1655"/>
                    </a:lnTo>
                    <a:lnTo>
                      <a:pt x="350" y="1795"/>
                    </a:lnTo>
                    <a:lnTo>
                      <a:pt x="632" y="1818"/>
                    </a:lnTo>
                    <a:lnTo>
                      <a:pt x="649" y="1832"/>
                    </a:lnTo>
                    <a:lnTo>
                      <a:pt x="664" y="1849"/>
                    </a:lnTo>
                    <a:lnTo>
                      <a:pt x="677" y="1869"/>
                    </a:lnTo>
                    <a:lnTo>
                      <a:pt x="688" y="1891"/>
                    </a:lnTo>
                    <a:lnTo>
                      <a:pt x="699" y="1914"/>
                    </a:lnTo>
                    <a:lnTo>
                      <a:pt x="708" y="1937"/>
                    </a:lnTo>
                    <a:lnTo>
                      <a:pt x="717" y="1961"/>
                    </a:lnTo>
                    <a:lnTo>
                      <a:pt x="727" y="1985"/>
                    </a:lnTo>
                    <a:lnTo>
                      <a:pt x="731" y="1991"/>
                    </a:lnTo>
                    <a:lnTo>
                      <a:pt x="737" y="1994"/>
                    </a:lnTo>
                    <a:lnTo>
                      <a:pt x="743" y="1998"/>
                    </a:lnTo>
                    <a:lnTo>
                      <a:pt x="751" y="2001"/>
                    </a:lnTo>
                    <a:lnTo>
                      <a:pt x="761" y="2005"/>
                    </a:lnTo>
                    <a:lnTo>
                      <a:pt x="769" y="2008"/>
                    </a:lnTo>
                    <a:lnTo>
                      <a:pt x="777" y="2012"/>
                    </a:lnTo>
                    <a:lnTo>
                      <a:pt x="785" y="2017"/>
                    </a:lnTo>
                    <a:lnTo>
                      <a:pt x="852" y="2089"/>
                    </a:lnTo>
                    <a:lnTo>
                      <a:pt x="869" y="2084"/>
                    </a:lnTo>
                    <a:lnTo>
                      <a:pt x="884" y="2074"/>
                    </a:lnTo>
                    <a:lnTo>
                      <a:pt x="896" y="2059"/>
                    </a:lnTo>
                    <a:lnTo>
                      <a:pt x="910" y="2040"/>
                    </a:lnTo>
                    <a:lnTo>
                      <a:pt x="924" y="2022"/>
                    </a:lnTo>
                    <a:lnTo>
                      <a:pt x="940" y="2005"/>
                    </a:lnTo>
                    <a:lnTo>
                      <a:pt x="959" y="1992"/>
                    </a:lnTo>
                    <a:lnTo>
                      <a:pt x="982" y="1985"/>
                    </a:lnTo>
                    <a:lnTo>
                      <a:pt x="1270" y="2039"/>
                    </a:lnTo>
                    <a:lnTo>
                      <a:pt x="1453" y="2039"/>
                    </a:lnTo>
                    <a:lnTo>
                      <a:pt x="1462" y="2032"/>
                    </a:lnTo>
                    <a:lnTo>
                      <a:pt x="1469" y="2025"/>
                    </a:lnTo>
                    <a:lnTo>
                      <a:pt x="1476" y="2017"/>
                    </a:lnTo>
                    <a:lnTo>
                      <a:pt x="1483" y="2009"/>
                    </a:lnTo>
                    <a:lnTo>
                      <a:pt x="1490" y="2002"/>
                    </a:lnTo>
                    <a:lnTo>
                      <a:pt x="1498" y="1995"/>
                    </a:lnTo>
                    <a:lnTo>
                      <a:pt x="1508" y="1990"/>
                    </a:lnTo>
                    <a:lnTo>
                      <a:pt x="1522" y="1985"/>
                    </a:lnTo>
                    <a:lnTo>
                      <a:pt x="1528" y="1985"/>
                    </a:lnTo>
                    <a:lnTo>
                      <a:pt x="1534" y="1986"/>
                    </a:lnTo>
                    <a:lnTo>
                      <a:pt x="1538" y="1989"/>
                    </a:lnTo>
                    <a:lnTo>
                      <a:pt x="1544" y="1991"/>
                    </a:lnTo>
                    <a:lnTo>
                      <a:pt x="1549" y="1994"/>
                    </a:lnTo>
                    <a:lnTo>
                      <a:pt x="1552" y="1998"/>
                    </a:lnTo>
                    <a:lnTo>
                      <a:pt x="1555" y="2001"/>
                    </a:lnTo>
                    <a:lnTo>
                      <a:pt x="1559" y="2006"/>
                    </a:lnTo>
                    <a:lnTo>
                      <a:pt x="1567" y="2119"/>
                    </a:lnTo>
                    <a:lnTo>
                      <a:pt x="1570" y="2116"/>
                    </a:lnTo>
                    <a:lnTo>
                      <a:pt x="1578" y="2110"/>
                    </a:lnTo>
                    <a:lnTo>
                      <a:pt x="1585" y="2105"/>
                    </a:lnTo>
                    <a:lnTo>
                      <a:pt x="1589" y="2102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77" name="AutoShape 23"/>
            <p:cNvSpPr>
              <a:spLocks noChangeArrowheads="1"/>
            </p:cNvSpPr>
            <p:nvPr/>
          </p:nvSpPr>
          <p:spPr bwMode="auto">
            <a:xfrm>
              <a:off x="912" y="2400"/>
              <a:ext cx="1158" cy="939"/>
            </a:xfrm>
            <a:prstGeom prst="wedgeRoundRectCallout">
              <a:avLst>
                <a:gd name="adj1" fmla="val 108954"/>
                <a:gd name="adj2" fmla="val -7620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dirty="0"/>
                <a:t>2005: 234</a:t>
              </a:r>
              <a:r>
                <a:rPr lang="pt-BR" sz="1800" b="1" dirty="0"/>
                <a:t> (10,8%)</a:t>
              </a:r>
            </a:p>
            <a:p>
              <a:pPr algn="ctr" eaLnBrk="0" hangingPunct="0"/>
              <a:r>
                <a:rPr lang="pt-BR" sz="1800" b="1" dirty="0" smtClean="0"/>
                <a:t>2007</a:t>
              </a:r>
              <a:r>
                <a:rPr lang="pt-BR" sz="1800" b="1" dirty="0"/>
                <a:t>: 249 (10,9%)</a:t>
              </a:r>
            </a:p>
            <a:p>
              <a:pPr algn="ctr" eaLnBrk="0" hangingPunct="0"/>
              <a:r>
                <a:rPr lang="pt-BR" sz="1800" b="1" dirty="0" smtClean="0"/>
                <a:t>2009</a:t>
              </a:r>
              <a:r>
                <a:rPr lang="pt-BR" sz="1800" b="1" dirty="0"/>
                <a:t>: </a:t>
              </a:r>
              <a:r>
                <a:rPr lang="pt-BR" sz="1800" dirty="0"/>
                <a:t>243 (10,5</a:t>
              </a:r>
              <a:r>
                <a:rPr lang="pt-BR" sz="1800" dirty="0" smtClean="0"/>
                <a:t>%)</a:t>
              </a:r>
            </a:p>
            <a:p>
              <a:pPr algn="ctr" eaLnBrk="0" hangingPunct="0"/>
              <a:r>
                <a:rPr lang="pt-BR" sz="1800" b="1" dirty="0" smtClean="0"/>
                <a:t>2011: 236 (10,0%)</a:t>
              </a:r>
              <a:endParaRPr lang="pt-BR" sz="1800" b="1" dirty="0"/>
            </a:p>
          </p:txBody>
        </p:sp>
      </p:grpSp>
      <p:sp>
        <p:nvSpPr>
          <p:cNvPr id="264216" name="AutoShape 24"/>
          <p:cNvSpPr>
            <a:spLocks noChangeArrowheads="1"/>
          </p:cNvSpPr>
          <p:nvPr/>
        </p:nvSpPr>
        <p:spPr bwMode="auto">
          <a:xfrm>
            <a:off x="323850" y="1066800"/>
            <a:ext cx="2159918" cy="1426096"/>
          </a:xfrm>
          <a:prstGeom prst="wedgeRoundRectCallout">
            <a:avLst>
              <a:gd name="adj1" fmla="val 134394"/>
              <a:gd name="adj2" fmla="val 39231"/>
              <a:gd name="adj3" fmla="val 1666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pt-BR" sz="1800" dirty="0">
                <a:solidFill>
                  <a:schemeClr val="bg1"/>
                </a:solidFill>
              </a:rPr>
              <a:t>2005: 122 (5,6%) </a:t>
            </a:r>
          </a:p>
          <a:p>
            <a:pPr eaLnBrk="0" hangingPunct="0"/>
            <a:r>
              <a:rPr lang="pt-BR" sz="1800" b="1" dirty="0" smtClean="0">
                <a:solidFill>
                  <a:schemeClr val="bg1"/>
                </a:solidFill>
              </a:rPr>
              <a:t>2007</a:t>
            </a:r>
            <a:r>
              <a:rPr lang="pt-BR" sz="1800" b="1" dirty="0">
                <a:solidFill>
                  <a:schemeClr val="bg1"/>
                </a:solidFill>
              </a:rPr>
              <a:t>: 140 (6,1%)</a:t>
            </a:r>
          </a:p>
          <a:p>
            <a:pPr eaLnBrk="0" hangingPunct="0"/>
            <a:r>
              <a:rPr lang="pt-BR" sz="1800" b="1" dirty="0" smtClean="0">
                <a:solidFill>
                  <a:schemeClr val="bg1"/>
                </a:solidFill>
              </a:rPr>
              <a:t>2009</a:t>
            </a:r>
            <a:r>
              <a:rPr lang="pt-BR" sz="1800" b="1" dirty="0">
                <a:solidFill>
                  <a:schemeClr val="bg1"/>
                </a:solidFill>
              </a:rPr>
              <a:t>: 147 (6,4</a:t>
            </a:r>
            <a:r>
              <a:rPr lang="pt-BR" sz="1800" b="1" dirty="0" smtClean="0">
                <a:solidFill>
                  <a:schemeClr val="bg1"/>
                </a:solidFill>
              </a:rPr>
              <a:t>%)</a:t>
            </a:r>
          </a:p>
          <a:p>
            <a:pPr eaLnBrk="0" hangingPunct="0"/>
            <a:r>
              <a:rPr lang="pt-BR" sz="1800" b="1" dirty="0" smtClean="0">
                <a:solidFill>
                  <a:schemeClr val="bg1"/>
                </a:solidFill>
              </a:rPr>
              <a:t>2011: 153 (6,5%)</a:t>
            </a:r>
            <a:endParaRPr lang="pt-BR" sz="1800" b="1" dirty="0">
              <a:solidFill>
                <a:schemeClr val="bg1"/>
              </a:solidFill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638800" y="476111"/>
            <a:ext cx="3817938" cy="3732352"/>
            <a:chOff x="3552" y="413"/>
            <a:chExt cx="2405" cy="2238"/>
          </a:xfrm>
        </p:grpSpPr>
        <p:grpSp>
          <p:nvGrpSpPr>
            <p:cNvPr id="2064" name="Group 26"/>
            <p:cNvGrpSpPr>
              <a:grpSpLocks/>
            </p:cNvGrpSpPr>
            <p:nvPr/>
          </p:nvGrpSpPr>
          <p:grpSpPr bwMode="auto">
            <a:xfrm>
              <a:off x="3552" y="1104"/>
              <a:ext cx="1530" cy="1547"/>
              <a:chOff x="3271" y="1933"/>
              <a:chExt cx="1322" cy="946"/>
            </a:xfrm>
          </p:grpSpPr>
          <p:sp>
            <p:nvSpPr>
              <p:cNvPr id="2066" name="Freeform 27"/>
              <p:cNvSpPr>
                <a:spLocks/>
              </p:cNvSpPr>
              <p:nvPr/>
            </p:nvSpPr>
            <p:spPr bwMode="auto">
              <a:xfrm rot="-5432">
                <a:off x="3271" y="1933"/>
                <a:ext cx="671" cy="496"/>
              </a:xfrm>
              <a:custGeom>
                <a:avLst/>
                <a:gdLst>
                  <a:gd name="T0" fmla="*/ 10 w 1284"/>
                  <a:gd name="T1" fmla="*/ 1 h 1821"/>
                  <a:gd name="T2" fmla="*/ 12 w 1284"/>
                  <a:gd name="T3" fmla="*/ 1 h 1821"/>
                  <a:gd name="T4" fmla="*/ 19 w 1284"/>
                  <a:gd name="T5" fmla="*/ 1 h 1821"/>
                  <a:gd name="T6" fmla="*/ 20 w 1284"/>
                  <a:gd name="T7" fmla="*/ 1 h 1821"/>
                  <a:gd name="T8" fmla="*/ 21 w 1284"/>
                  <a:gd name="T9" fmla="*/ 1 h 1821"/>
                  <a:gd name="T10" fmla="*/ 22 w 1284"/>
                  <a:gd name="T11" fmla="*/ 1 h 1821"/>
                  <a:gd name="T12" fmla="*/ 22 w 1284"/>
                  <a:gd name="T13" fmla="*/ 0 h 1821"/>
                  <a:gd name="T14" fmla="*/ 21 w 1284"/>
                  <a:gd name="T15" fmla="*/ 0 h 1821"/>
                  <a:gd name="T16" fmla="*/ 21 w 1284"/>
                  <a:gd name="T17" fmla="*/ 0 h 1821"/>
                  <a:gd name="T18" fmla="*/ 21 w 1284"/>
                  <a:gd name="T19" fmla="*/ 0 h 1821"/>
                  <a:gd name="T20" fmla="*/ 21 w 1284"/>
                  <a:gd name="T21" fmla="*/ 0 h 1821"/>
                  <a:gd name="T22" fmla="*/ 21 w 1284"/>
                  <a:gd name="T23" fmla="*/ 0 h 1821"/>
                  <a:gd name="T24" fmla="*/ 21 w 1284"/>
                  <a:gd name="T25" fmla="*/ 0 h 1821"/>
                  <a:gd name="T26" fmla="*/ 22 w 1284"/>
                  <a:gd name="T27" fmla="*/ 0 h 1821"/>
                  <a:gd name="T28" fmla="*/ 22 w 1284"/>
                  <a:gd name="T29" fmla="*/ 0 h 1821"/>
                  <a:gd name="T30" fmla="*/ 23 w 1284"/>
                  <a:gd name="T31" fmla="*/ 0 h 1821"/>
                  <a:gd name="T32" fmla="*/ 22 w 1284"/>
                  <a:gd name="T33" fmla="*/ 0 h 1821"/>
                  <a:gd name="T34" fmla="*/ 22 w 1284"/>
                  <a:gd name="T35" fmla="*/ 0 h 1821"/>
                  <a:gd name="T36" fmla="*/ 22 w 1284"/>
                  <a:gd name="T37" fmla="*/ 0 h 1821"/>
                  <a:gd name="T38" fmla="*/ 22 w 1284"/>
                  <a:gd name="T39" fmla="*/ 0 h 1821"/>
                  <a:gd name="T40" fmla="*/ 23 w 1284"/>
                  <a:gd name="T41" fmla="*/ 0 h 1821"/>
                  <a:gd name="T42" fmla="*/ 24 w 1284"/>
                  <a:gd name="T43" fmla="*/ 0 h 1821"/>
                  <a:gd name="T44" fmla="*/ 15 w 1284"/>
                  <a:gd name="T45" fmla="*/ 0 h 1821"/>
                  <a:gd name="T46" fmla="*/ 14 w 1284"/>
                  <a:gd name="T47" fmla="*/ 0 h 1821"/>
                  <a:gd name="T48" fmla="*/ 14 w 1284"/>
                  <a:gd name="T49" fmla="*/ 0 h 1821"/>
                  <a:gd name="T50" fmla="*/ 11 w 1284"/>
                  <a:gd name="T51" fmla="*/ 0 h 1821"/>
                  <a:gd name="T52" fmla="*/ 11 w 1284"/>
                  <a:gd name="T53" fmla="*/ 0 h 1821"/>
                  <a:gd name="T54" fmla="*/ 9 w 1284"/>
                  <a:gd name="T55" fmla="*/ 0 h 1821"/>
                  <a:gd name="T56" fmla="*/ 9 w 1284"/>
                  <a:gd name="T57" fmla="*/ 0 h 1821"/>
                  <a:gd name="T58" fmla="*/ 9 w 1284"/>
                  <a:gd name="T59" fmla="*/ 0 h 1821"/>
                  <a:gd name="T60" fmla="*/ 8 w 1284"/>
                  <a:gd name="T61" fmla="*/ 0 h 1821"/>
                  <a:gd name="T62" fmla="*/ 8 w 1284"/>
                  <a:gd name="T63" fmla="*/ 0 h 1821"/>
                  <a:gd name="T64" fmla="*/ 8 w 1284"/>
                  <a:gd name="T65" fmla="*/ 0 h 1821"/>
                  <a:gd name="T66" fmla="*/ 4 w 1284"/>
                  <a:gd name="T67" fmla="*/ 0 h 1821"/>
                  <a:gd name="T68" fmla="*/ 4 w 1284"/>
                  <a:gd name="T69" fmla="*/ 0 h 1821"/>
                  <a:gd name="T70" fmla="*/ 5 w 1284"/>
                  <a:gd name="T71" fmla="*/ 0 h 1821"/>
                  <a:gd name="T72" fmla="*/ 5 w 1284"/>
                  <a:gd name="T73" fmla="*/ 0 h 1821"/>
                  <a:gd name="T74" fmla="*/ 4 w 1284"/>
                  <a:gd name="T75" fmla="*/ 1 h 1821"/>
                  <a:gd name="T76" fmla="*/ 3 w 1284"/>
                  <a:gd name="T77" fmla="*/ 1 h 1821"/>
                  <a:gd name="T78" fmla="*/ 4 w 1284"/>
                  <a:gd name="T79" fmla="*/ 1 h 1821"/>
                  <a:gd name="T80" fmla="*/ 5 w 1284"/>
                  <a:gd name="T81" fmla="*/ 1 h 1821"/>
                  <a:gd name="T82" fmla="*/ 7 w 1284"/>
                  <a:gd name="T83" fmla="*/ 1 h 1821"/>
                  <a:gd name="T84" fmla="*/ 8 w 1284"/>
                  <a:gd name="T85" fmla="*/ 1 h 1821"/>
                  <a:gd name="T86" fmla="*/ 8 w 1284"/>
                  <a:gd name="T87" fmla="*/ 1 h 1821"/>
                  <a:gd name="T88" fmla="*/ 8 w 1284"/>
                  <a:gd name="T89" fmla="*/ 1 h 1821"/>
                  <a:gd name="T90" fmla="*/ 8 w 1284"/>
                  <a:gd name="T91" fmla="*/ 1 h 1821"/>
                  <a:gd name="T92" fmla="*/ 7 w 1284"/>
                  <a:gd name="T93" fmla="*/ 1 h 1821"/>
                  <a:gd name="T94" fmla="*/ 6 w 1284"/>
                  <a:gd name="T95" fmla="*/ 1 h 1821"/>
                  <a:gd name="T96" fmla="*/ 6 w 1284"/>
                  <a:gd name="T97" fmla="*/ 1 h 1821"/>
                  <a:gd name="T98" fmla="*/ 8 w 1284"/>
                  <a:gd name="T99" fmla="*/ 1 h 1821"/>
                  <a:gd name="T100" fmla="*/ 9 w 1284"/>
                  <a:gd name="T101" fmla="*/ 1 h 18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4"/>
                  <a:gd name="T154" fmla="*/ 0 h 1821"/>
                  <a:gd name="T155" fmla="*/ 1284 w 1284"/>
                  <a:gd name="T156" fmla="*/ 1821 h 182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4" h="1821">
                    <a:moveTo>
                      <a:pt x="455" y="1821"/>
                    </a:moveTo>
                    <a:lnTo>
                      <a:pt x="458" y="1820"/>
                    </a:lnTo>
                    <a:lnTo>
                      <a:pt x="467" y="1818"/>
                    </a:lnTo>
                    <a:lnTo>
                      <a:pt x="475" y="1816"/>
                    </a:lnTo>
                    <a:lnTo>
                      <a:pt x="479" y="1814"/>
                    </a:lnTo>
                    <a:lnTo>
                      <a:pt x="455" y="1561"/>
                    </a:lnTo>
                    <a:lnTo>
                      <a:pt x="521" y="1444"/>
                    </a:lnTo>
                    <a:lnTo>
                      <a:pt x="586" y="1279"/>
                    </a:lnTo>
                    <a:lnTo>
                      <a:pt x="892" y="1067"/>
                    </a:lnTo>
                    <a:lnTo>
                      <a:pt x="904" y="1074"/>
                    </a:lnTo>
                    <a:lnTo>
                      <a:pt x="917" y="1080"/>
                    </a:lnTo>
                    <a:lnTo>
                      <a:pt x="931" y="1083"/>
                    </a:lnTo>
                    <a:lnTo>
                      <a:pt x="945" y="1086"/>
                    </a:lnTo>
                    <a:lnTo>
                      <a:pt x="958" y="1088"/>
                    </a:lnTo>
                    <a:lnTo>
                      <a:pt x="972" y="1088"/>
                    </a:lnTo>
                    <a:lnTo>
                      <a:pt x="987" y="1088"/>
                    </a:lnTo>
                    <a:lnTo>
                      <a:pt x="1001" y="1085"/>
                    </a:lnTo>
                    <a:lnTo>
                      <a:pt x="1015" y="1083"/>
                    </a:lnTo>
                    <a:lnTo>
                      <a:pt x="1030" y="1078"/>
                    </a:lnTo>
                    <a:lnTo>
                      <a:pt x="1044" y="1075"/>
                    </a:lnTo>
                    <a:lnTo>
                      <a:pt x="1057" y="1069"/>
                    </a:lnTo>
                    <a:lnTo>
                      <a:pt x="1071" y="1063"/>
                    </a:lnTo>
                    <a:lnTo>
                      <a:pt x="1085" y="1057"/>
                    </a:lnTo>
                    <a:lnTo>
                      <a:pt x="1098" y="1050"/>
                    </a:lnTo>
                    <a:lnTo>
                      <a:pt x="1110" y="1042"/>
                    </a:lnTo>
                    <a:lnTo>
                      <a:pt x="1115" y="1024"/>
                    </a:lnTo>
                    <a:lnTo>
                      <a:pt x="1113" y="1009"/>
                    </a:lnTo>
                    <a:lnTo>
                      <a:pt x="1106" y="997"/>
                    </a:lnTo>
                    <a:lnTo>
                      <a:pt x="1095" y="986"/>
                    </a:lnTo>
                    <a:lnTo>
                      <a:pt x="1083" y="977"/>
                    </a:lnTo>
                    <a:lnTo>
                      <a:pt x="1069" y="967"/>
                    </a:lnTo>
                    <a:lnTo>
                      <a:pt x="1056" y="958"/>
                    </a:lnTo>
                    <a:lnTo>
                      <a:pt x="1045" y="946"/>
                    </a:lnTo>
                    <a:lnTo>
                      <a:pt x="1041" y="944"/>
                    </a:lnTo>
                    <a:lnTo>
                      <a:pt x="1038" y="940"/>
                    </a:lnTo>
                    <a:lnTo>
                      <a:pt x="1035" y="936"/>
                    </a:lnTo>
                    <a:lnTo>
                      <a:pt x="1033" y="930"/>
                    </a:lnTo>
                    <a:lnTo>
                      <a:pt x="1031" y="924"/>
                    </a:lnTo>
                    <a:lnTo>
                      <a:pt x="1029" y="917"/>
                    </a:lnTo>
                    <a:lnTo>
                      <a:pt x="1026" y="909"/>
                    </a:lnTo>
                    <a:lnTo>
                      <a:pt x="1024" y="901"/>
                    </a:lnTo>
                    <a:lnTo>
                      <a:pt x="1024" y="892"/>
                    </a:lnTo>
                    <a:lnTo>
                      <a:pt x="1025" y="883"/>
                    </a:lnTo>
                    <a:lnTo>
                      <a:pt x="1026" y="872"/>
                    </a:lnTo>
                    <a:lnTo>
                      <a:pt x="1029" y="862"/>
                    </a:lnTo>
                    <a:lnTo>
                      <a:pt x="1032" y="853"/>
                    </a:lnTo>
                    <a:lnTo>
                      <a:pt x="1035" y="844"/>
                    </a:lnTo>
                    <a:lnTo>
                      <a:pt x="1039" y="836"/>
                    </a:lnTo>
                    <a:lnTo>
                      <a:pt x="1045" y="829"/>
                    </a:lnTo>
                    <a:lnTo>
                      <a:pt x="1047" y="824"/>
                    </a:lnTo>
                    <a:lnTo>
                      <a:pt x="1053" y="821"/>
                    </a:lnTo>
                    <a:lnTo>
                      <a:pt x="1060" y="817"/>
                    </a:lnTo>
                    <a:lnTo>
                      <a:pt x="1068" y="815"/>
                    </a:lnTo>
                    <a:lnTo>
                      <a:pt x="1077" y="812"/>
                    </a:lnTo>
                    <a:lnTo>
                      <a:pt x="1087" y="808"/>
                    </a:lnTo>
                    <a:lnTo>
                      <a:pt x="1099" y="803"/>
                    </a:lnTo>
                    <a:lnTo>
                      <a:pt x="1110" y="798"/>
                    </a:lnTo>
                    <a:lnTo>
                      <a:pt x="1113" y="797"/>
                    </a:lnTo>
                    <a:lnTo>
                      <a:pt x="1115" y="794"/>
                    </a:lnTo>
                    <a:lnTo>
                      <a:pt x="1117" y="792"/>
                    </a:lnTo>
                    <a:lnTo>
                      <a:pt x="1119" y="786"/>
                    </a:lnTo>
                    <a:lnTo>
                      <a:pt x="1123" y="782"/>
                    </a:lnTo>
                    <a:lnTo>
                      <a:pt x="1125" y="775"/>
                    </a:lnTo>
                    <a:lnTo>
                      <a:pt x="1127" y="767"/>
                    </a:lnTo>
                    <a:lnTo>
                      <a:pt x="1131" y="759"/>
                    </a:lnTo>
                    <a:lnTo>
                      <a:pt x="1124" y="747"/>
                    </a:lnTo>
                    <a:lnTo>
                      <a:pt x="1116" y="733"/>
                    </a:lnTo>
                    <a:lnTo>
                      <a:pt x="1109" y="720"/>
                    </a:lnTo>
                    <a:lnTo>
                      <a:pt x="1101" y="705"/>
                    </a:lnTo>
                    <a:lnTo>
                      <a:pt x="1094" y="688"/>
                    </a:lnTo>
                    <a:lnTo>
                      <a:pt x="1087" y="672"/>
                    </a:lnTo>
                    <a:lnTo>
                      <a:pt x="1080" y="655"/>
                    </a:lnTo>
                    <a:lnTo>
                      <a:pt x="1076" y="638"/>
                    </a:lnTo>
                    <a:lnTo>
                      <a:pt x="1071" y="621"/>
                    </a:lnTo>
                    <a:lnTo>
                      <a:pt x="1069" y="602"/>
                    </a:lnTo>
                    <a:lnTo>
                      <a:pt x="1068" y="585"/>
                    </a:lnTo>
                    <a:lnTo>
                      <a:pt x="1068" y="567"/>
                    </a:lnTo>
                    <a:lnTo>
                      <a:pt x="1071" y="549"/>
                    </a:lnTo>
                    <a:lnTo>
                      <a:pt x="1077" y="532"/>
                    </a:lnTo>
                    <a:lnTo>
                      <a:pt x="1085" y="515"/>
                    </a:lnTo>
                    <a:lnTo>
                      <a:pt x="1095" y="499"/>
                    </a:lnTo>
                    <a:lnTo>
                      <a:pt x="1108" y="483"/>
                    </a:lnTo>
                    <a:lnTo>
                      <a:pt x="1117" y="469"/>
                    </a:lnTo>
                    <a:lnTo>
                      <a:pt x="1125" y="456"/>
                    </a:lnTo>
                    <a:lnTo>
                      <a:pt x="1133" y="446"/>
                    </a:lnTo>
                    <a:lnTo>
                      <a:pt x="1140" y="435"/>
                    </a:lnTo>
                    <a:lnTo>
                      <a:pt x="1146" y="426"/>
                    </a:lnTo>
                    <a:lnTo>
                      <a:pt x="1154" y="416"/>
                    </a:lnTo>
                    <a:lnTo>
                      <a:pt x="1162" y="406"/>
                    </a:lnTo>
                    <a:lnTo>
                      <a:pt x="1284" y="316"/>
                    </a:lnTo>
                    <a:lnTo>
                      <a:pt x="957" y="198"/>
                    </a:lnTo>
                    <a:lnTo>
                      <a:pt x="718" y="406"/>
                    </a:lnTo>
                    <a:lnTo>
                      <a:pt x="707" y="406"/>
                    </a:lnTo>
                    <a:lnTo>
                      <a:pt x="695" y="403"/>
                    </a:lnTo>
                    <a:lnTo>
                      <a:pt x="685" y="401"/>
                    </a:lnTo>
                    <a:lnTo>
                      <a:pt x="675" y="396"/>
                    </a:lnTo>
                    <a:lnTo>
                      <a:pt x="667" y="391"/>
                    </a:lnTo>
                    <a:lnTo>
                      <a:pt x="661" y="383"/>
                    </a:lnTo>
                    <a:lnTo>
                      <a:pt x="655" y="372"/>
                    </a:lnTo>
                    <a:lnTo>
                      <a:pt x="652" y="358"/>
                    </a:lnTo>
                    <a:lnTo>
                      <a:pt x="694" y="49"/>
                    </a:lnTo>
                    <a:lnTo>
                      <a:pt x="608" y="98"/>
                    </a:lnTo>
                    <a:lnTo>
                      <a:pt x="594" y="95"/>
                    </a:lnTo>
                    <a:lnTo>
                      <a:pt x="583" y="87"/>
                    </a:lnTo>
                    <a:lnTo>
                      <a:pt x="575" y="74"/>
                    </a:lnTo>
                    <a:lnTo>
                      <a:pt x="570" y="59"/>
                    </a:lnTo>
                    <a:lnTo>
                      <a:pt x="565" y="42"/>
                    </a:lnTo>
                    <a:lnTo>
                      <a:pt x="560" y="26"/>
                    </a:lnTo>
                    <a:lnTo>
                      <a:pt x="554" y="11"/>
                    </a:lnTo>
                    <a:lnTo>
                      <a:pt x="546" y="0"/>
                    </a:lnTo>
                    <a:lnTo>
                      <a:pt x="442" y="10"/>
                    </a:lnTo>
                    <a:lnTo>
                      <a:pt x="442" y="27"/>
                    </a:lnTo>
                    <a:lnTo>
                      <a:pt x="442" y="44"/>
                    </a:lnTo>
                    <a:lnTo>
                      <a:pt x="441" y="62"/>
                    </a:lnTo>
                    <a:lnTo>
                      <a:pt x="440" y="78"/>
                    </a:lnTo>
                    <a:lnTo>
                      <a:pt x="439" y="95"/>
                    </a:lnTo>
                    <a:lnTo>
                      <a:pt x="436" y="110"/>
                    </a:lnTo>
                    <a:lnTo>
                      <a:pt x="434" y="126"/>
                    </a:lnTo>
                    <a:lnTo>
                      <a:pt x="431" y="141"/>
                    </a:lnTo>
                    <a:lnTo>
                      <a:pt x="427" y="157"/>
                    </a:lnTo>
                    <a:lnTo>
                      <a:pt x="422" y="172"/>
                    </a:lnTo>
                    <a:lnTo>
                      <a:pt x="417" y="187"/>
                    </a:lnTo>
                    <a:lnTo>
                      <a:pt x="411" y="201"/>
                    </a:lnTo>
                    <a:lnTo>
                      <a:pt x="404" y="216"/>
                    </a:lnTo>
                    <a:lnTo>
                      <a:pt x="396" y="231"/>
                    </a:lnTo>
                    <a:lnTo>
                      <a:pt x="388" y="244"/>
                    </a:lnTo>
                    <a:lnTo>
                      <a:pt x="378" y="259"/>
                    </a:lnTo>
                    <a:lnTo>
                      <a:pt x="378" y="270"/>
                    </a:lnTo>
                    <a:lnTo>
                      <a:pt x="379" y="279"/>
                    </a:lnTo>
                    <a:lnTo>
                      <a:pt x="380" y="287"/>
                    </a:lnTo>
                    <a:lnTo>
                      <a:pt x="382" y="295"/>
                    </a:lnTo>
                    <a:lnTo>
                      <a:pt x="383" y="303"/>
                    </a:lnTo>
                    <a:lnTo>
                      <a:pt x="387" y="312"/>
                    </a:lnTo>
                    <a:lnTo>
                      <a:pt x="389" y="322"/>
                    </a:lnTo>
                    <a:lnTo>
                      <a:pt x="393" y="332"/>
                    </a:lnTo>
                    <a:lnTo>
                      <a:pt x="215" y="664"/>
                    </a:lnTo>
                    <a:lnTo>
                      <a:pt x="0" y="782"/>
                    </a:lnTo>
                    <a:lnTo>
                      <a:pt x="194" y="829"/>
                    </a:lnTo>
                    <a:lnTo>
                      <a:pt x="205" y="843"/>
                    </a:lnTo>
                    <a:lnTo>
                      <a:pt x="214" y="859"/>
                    </a:lnTo>
                    <a:lnTo>
                      <a:pt x="222" y="876"/>
                    </a:lnTo>
                    <a:lnTo>
                      <a:pt x="228" y="893"/>
                    </a:lnTo>
                    <a:lnTo>
                      <a:pt x="232" y="912"/>
                    </a:lnTo>
                    <a:lnTo>
                      <a:pt x="234" y="931"/>
                    </a:lnTo>
                    <a:lnTo>
                      <a:pt x="235" y="952"/>
                    </a:lnTo>
                    <a:lnTo>
                      <a:pt x="235" y="971"/>
                    </a:lnTo>
                    <a:lnTo>
                      <a:pt x="234" y="993"/>
                    </a:lnTo>
                    <a:lnTo>
                      <a:pt x="232" y="1014"/>
                    </a:lnTo>
                    <a:lnTo>
                      <a:pt x="229" y="1035"/>
                    </a:lnTo>
                    <a:lnTo>
                      <a:pt x="226" y="1057"/>
                    </a:lnTo>
                    <a:lnTo>
                      <a:pt x="221" y="1077"/>
                    </a:lnTo>
                    <a:lnTo>
                      <a:pt x="218" y="1098"/>
                    </a:lnTo>
                    <a:lnTo>
                      <a:pt x="213" y="1119"/>
                    </a:lnTo>
                    <a:lnTo>
                      <a:pt x="210" y="1138"/>
                    </a:lnTo>
                    <a:lnTo>
                      <a:pt x="144" y="1201"/>
                    </a:lnTo>
                    <a:lnTo>
                      <a:pt x="151" y="1212"/>
                    </a:lnTo>
                    <a:lnTo>
                      <a:pt x="159" y="1219"/>
                    </a:lnTo>
                    <a:lnTo>
                      <a:pt x="167" y="1224"/>
                    </a:lnTo>
                    <a:lnTo>
                      <a:pt x="177" y="1229"/>
                    </a:lnTo>
                    <a:lnTo>
                      <a:pt x="187" y="1232"/>
                    </a:lnTo>
                    <a:lnTo>
                      <a:pt x="197" y="1238"/>
                    </a:lnTo>
                    <a:lnTo>
                      <a:pt x="206" y="1245"/>
                    </a:lnTo>
                    <a:lnTo>
                      <a:pt x="215" y="1254"/>
                    </a:lnTo>
                    <a:lnTo>
                      <a:pt x="255" y="1351"/>
                    </a:lnTo>
                    <a:lnTo>
                      <a:pt x="326" y="1327"/>
                    </a:lnTo>
                    <a:lnTo>
                      <a:pt x="334" y="1327"/>
                    </a:lnTo>
                    <a:lnTo>
                      <a:pt x="343" y="1328"/>
                    </a:lnTo>
                    <a:lnTo>
                      <a:pt x="352" y="1330"/>
                    </a:lnTo>
                    <a:lnTo>
                      <a:pt x="362" y="1333"/>
                    </a:lnTo>
                    <a:lnTo>
                      <a:pt x="371" y="1336"/>
                    </a:lnTo>
                    <a:lnTo>
                      <a:pt x="379" y="1341"/>
                    </a:lnTo>
                    <a:lnTo>
                      <a:pt x="387" y="1345"/>
                    </a:lnTo>
                    <a:lnTo>
                      <a:pt x="393" y="1351"/>
                    </a:lnTo>
                    <a:lnTo>
                      <a:pt x="395" y="1353"/>
                    </a:lnTo>
                    <a:lnTo>
                      <a:pt x="397" y="1357"/>
                    </a:lnTo>
                    <a:lnTo>
                      <a:pt x="399" y="1361"/>
                    </a:lnTo>
                    <a:lnTo>
                      <a:pt x="402" y="1366"/>
                    </a:lnTo>
                    <a:lnTo>
                      <a:pt x="404" y="1373"/>
                    </a:lnTo>
                    <a:lnTo>
                      <a:pt x="408" y="1381"/>
                    </a:lnTo>
                    <a:lnTo>
                      <a:pt x="411" y="1389"/>
                    </a:lnTo>
                    <a:lnTo>
                      <a:pt x="414" y="1399"/>
                    </a:lnTo>
                    <a:lnTo>
                      <a:pt x="408" y="1412"/>
                    </a:lnTo>
                    <a:lnTo>
                      <a:pt x="401" y="1423"/>
                    </a:lnTo>
                    <a:lnTo>
                      <a:pt x="391" y="1434"/>
                    </a:lnTo>
                    <a:lnTo>
                      <a:pt x="382" y="1443"/>
                    </a:lnTo>
                    <a:lnTo>
                      <a:pt x="373" y="1452"/>
                    </a:lnTo>
                    <a:lnTo>
                      <a:pt x="363" y="1461"/>
                    </a:lnTo>
                    <a:lnTo>
                      <a:pt x="352" y="1471"/>
                    </a:lnTo>
                    <a:lnTo>
                      <a:pt x="342" y="1481"/>
                    </a:lnTo>
                    <a:lnTo>
                      <a:pt x="332" y="1490"/>
                    </a:lnTo>
                    <a:lnTo>
                      <a:pt x="321" y="1500"/>
                    </a:lnTo>
                    <a:lnTo>
                      <a:pt x="312" y="1512"/>
                    </a:lnTo>
                    <a:lnTo>
                      <a:pt x="303" y="1523"/>
                    </a:lnTo>
                    <a:lnTo>
                      <a:pt x="296" y="1537"/>
                    </a:lnTo>
                    <a:lnTo>
                      <a:pt x="289" y="1552"/>
                    </a:lnTo>
                    <a:lnTo>
                      <a:pt x="283" y="1568"/>
                    </a:lnTo>
                    <a:lnTo>
                      <a:pt x="280" y="1587"/>
                    </a:lnTo>
                    <a:lnTo>
                      <a:pt x="378" y="1777"/>
                    </a:lnTo>
                    <a:lnTo>
                      <a:pt x="383" y="1782"/>
                    </a:lnTo>
                    <a:lnTo>
                      <a:pt x="390" y="1789"/>
                    </a:lnTo>
                    <a:lnTo>
                      <a:pt x="398" y="1796"/>
                    </a:lnTo>
                    <a:lnTo>
                      <a:pt x="408" y="1802"/>
                    </a:lnTo>
                    <a:lnTo>
                      <a:pt x="418" y="1809"/>
                    </a:lnTo>
                    <a:lnTo>
                      <a:pt x="429" y="1813"/>
                    </a:lnTo>
                    <a:lnTo>
                      <a:pt x="441" y="1818"/>
                    </a:lnTo>
                    <a:lnTo>
                      <a:pt x="455" y="1821"/>
                    </a:lnTo>
                    <a:close/>
                  </a:path>
                </a:pathLst>
              </a:custGeom>
              <a:solidFill>
                <a:srgbClr val="FF9933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067" name="Group 28"/>
              <p:cNvGrpSpPr>
                <a:grpSpLocks/>
              </p:cNvGrpSpPr>
              <p:nvPr/>
            </p:nvGrpSpPr>
            <p:grpSpPr bwMode="auto">
              <a:xfrm>
                <a:off x="3442" y="1981"/>
                <a:ext cx="1151" cy="898"/>
                <a:chOff x="3442" y="1981"/>
                <a:chExt cx="1151" cy="898"/>
              </a:xfrm>
            </p:grpSpPr>
            <p:sp>
              <p:nvSpPr>
                <p:cNvPr id="2068" name="Freeform 29"/>
                <p:cNvSpPr>
                  <a:spLocks/>
                </p:cNvSpPr>
                <p:nvPr/>
              </p:nvSpPr>
              <p:spPr bwMode="auto">
                <a:xfrm rot="-5432">
                  <a:off x="3442" y="2318"/>
                  <a:ext cx="857" cy="561"/>
                </a:xfrm>
                <a:custGeom>
                  <a:avLst/>
                  <a:gdLst>
                    <a:gd name="T0" fmla="*/ 22 w 1697"/>
                    <a:gd name="T1" fmla="*/ 1 h 1960"/>
                    <a:gd name="T2" fmla="*/ 23 w 1697"/>
                    <a:gd name="T3" fmla="*/ 1 h 1960"/>
                    <a:gd name="T4" fmla="*/ 23 w 1697"/>
                    <a:gd name="T5" fmla="*/ 1 h 1960"/>
                    <a:gd name="T6" fmla="*/ 23 w 1697"/>
                    <a:gd name="T7" fmla="*/ 1 h 1960"/>
                    <a:gd name="T8" fmla="*/ 23 w 1697"/>
                    <a:gd name="T9" fmla="*/ 1 h 1960"/>
                    <a:gd name="T10" fmla="*/ 22 w 1697"/>
                    <a:gd name="T11" fmla="*/ 1 h 1960"/>
                    <a:gd name="T12" fmla="*/ 23 w 1697"/>
                    <a:gd name="T13" fmla="*/ 1 h 1960"/>
                    <a:gd name="T14" fmla="*/ 24 w 1697"/>
                    <a:gd name="T15" fmla="*/ 1 h 1960"/>
                    <a:gd name="T16" fmla="*/ 24 w 1697"/>
                    <a:gd name="T17" fmla="*/ 1 h 1960"/>
                    <a:gd name="T18" fmla="*/ 25 w 1697"/>
                    <a:gd name="T19" fmla="*/ 1 h 1960"/>
                    <a:gd name="T20" fmla="*/ 26 w 1697"/>
                    <a:gd name="T21" fmla="*/ 1 h 1960"/>
                    <a:gd name="T22" fmla="*/ 27 w 1697"/>
                    <a:gd name="T23" fmla="*/ 0 h 1960"/>
                    <a:gd name="T24" fmla="*/ 28 w 1697"/>
                    <a:gd name="T25" fmla="*/ 0 h 1960"/>
                    <a:gd name="T26" fmla="*/ 28 w 1697"/>
                    <a:gd name="T27" fmla="*/ 0 h 1960"/>
                    <a:gd name="T28" fmla="*/ 27 w 1697"/>
                    <a:gd name="T29" fmla="*/ 0 h 1960"/>
                    <a:gd name="T30" fmla="*/ 27 w 1697"/>
                    <a:gd name="T31" fmla="*/ 0 h 1960"/>
                    <a:gd name="T32" fmla="*/ 28 w 1697"/>
                    <a:gd name="T33" fmla="*/ 0 h 1960"/>
                    <a:gd name="T34" fmla="*/ 28 w 1697"/>
                    <a:gd name="T35" fmla="*/ 0 h 1960"/>
                    <a:gd name="T36" fmla="*/ 28 w 1697"/>
                    <a:gd name="T37" fmla="*/ 0 h 1960"/>
                    <a:gd name="T38" fmla="*/ 21 w 1697"/>
                    <a:gd name="T39" fmla="*/ 0 h 1960"/>
                    <a:gd name="T40" fmla="*/ 20 w 1697"/>
                    <a:gd name="T41" fmla="*/ 0 h 1960"/>
                    <a:gd name="T42" fmla="*/ 20 w 1697"/>
                    <a:gd name="T43" fmla="*/ 0 h 1960"/>
                    <a:gd name="T44" fmla="*/ 19 w 1697"/>
                    <a:gd name="T45" fmla="*/ 0 h 1960"/>
                    <a:gd name="T46" fmla="*/ 19 w 1697"/>
                    <a:gd name="T47" fmla="*/ 0 h 1960"/>
                    <a:gd name="T48" fmla="*/ 16 w 1697"/>
                    <a:gd name="T49" fmla="*/ 0 h 1960"/>
                    <a:gd name="T50" fmla="*/ 14 w 1697"/>
                    <a:gd name="T51" fmla="*/ 0 h 1960"/>
                    <a:gd name="T52" fmla="*/ 10 w 1697"/>
                    <a:gd name="T53" fmla="*/ 0 h 1960"/>
                    <a:gd name="T54" fmla="*/ 9 w 1697"/>
                    <a:gd name="T55" fmla="*/ 0 h 1960"/>
                    <a:gd name="T56" fmla="*/ 5 w 1697"/>
                    <a:gd name="T57" fmla="*/ 0 h 1960"/>
                    <a:gd name="T58" fmla="*/ 3 w 1697"/>
                    <a:gd name="T59" fmla="*/ 0 h 1960"/>
                    <a:gd name="T60" fmla="*/ 2 w 1697"/>
                    <a:gd name="T61" fmla="*/ 0 h 1960"/>
                    <a:gd name="T62" fmla="*/ 2 w 1697"/>
                    <a:gd name="T63" fmla="*/ 0 h 1960"/>
                    <a:gd name="T64" fmla="*/ 0 w 1697"/>
                    <a:gd name="T65" fmla="*/ 0 h 1960"/>
                    <a:gd name="T66" fmla="*/ 1 w 1697"/>
                    <a:gd name="T67" fmla="*/ 0 h 1960"/>
                    <a:gd name="T68" fmla="*/ 2 w 1697"/>
                    <a:gd name="T69" fmla="*/ 0 h 1960"/>
                    <a:gd name="T70" fmla="*/ 2 w 1697"/>
                    <a:gd name="T71" fmla="*/ 0 h 1960"/>
                    <a:gd name="T72" fmla="*/ 1 w 1697"/>
                    <a:gd name="T73" fmla="*/ 0 h 1960"/>
                    <a:gd name="T74" fmla="*/ 1 w 1697"/>
                    <a:gd name="T75" fmla="*/ 1 h 1960"/>
                    <a:gd name="T76" fmla="*/ 1 w 1697"/>
                    <a:gd name="T77" fmla="*/ 1 h 1960"/>
                    <a:gd name="T78" fmla="*/ 2 w 1697"/>
                    <a:gd name="T79" fmla="*/ 1 h 1960"/>
                    <a:gd name="T80" fmla="*/ 2 w 1697"/>
                    <a:gd name="T81" fmla="*/ 1 h 1960"/>
                    <a:gd name="T82" fmla="*/ 7 w 1697"/>
                    <a:gd name="T83" fmla="*/ 1 h 1960"/>
                    <a:gd name="T84" fmla="*/ 8 w 1697"/>
                    <a:gd name="T85" fmla="*/ 1 h 1960"/>
                    <a:gd name="T86" fmla="*/ 8 w 1697"/>
                    <a:gd name="T87" fmla="*/ 1 h 1960"/>
                    <a:gd name="T88" fmla="*/ 14 w 1697"/>
                    <a:gd name="T89" fmla="*/ 1 h 1960"/>
                    <a:gd name="T90" fmla="*/ 15 w 1697"/>
                    <a:gd name="T91" fmla="*/ 1 h 1960"/>
                    <a:gd name="T92" fmla="*/ 17 w 1697"/>
                    <a:gd name="T93" fmla="*/ 1 h 1960"/>
                    <a:gd name="T94" fmla="*/ 18 w 1697"/>
                    <a:gd name="T95" fmla="*/ 1 h 1960"/>
                    <a:gd name="T96" fmla="*/ 20 w 1697"/>
                    <a:gd name="T97" fmla="*/ 1 h 1960"/>
                    <a:gd name="T98" fmla="*/ 20 w 1697"/>
                    <a:gd name="T99" fmla="*/ 1 h 1960"/>
                    <a:gd name="T100" fmla="*/ 21 w 1697"/>
                    <a:gd name="T101" fmla="*/ 1 h 1960"/>
                    <a:gd name="T102" fmla="*/ 18 w 1697"/>
                    <a:gd name="T103" fmla="*/ 1 h 1960"/>
                    <a:gd name="T104" fmla="*/ 19 w 1697"/>
                    <a:gd name="T105" fmla="*/ 1 h 1960"/>
                    <a:gd name="T106" fmla="*/ 20 w 1697"/>
                    <a:gd name="T107" fmla="*/ 1 h 19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97"/>
                    <a:gd name="T163" fmla="*/ 0 h 1960"/>
                    <a:gd name="T164" fmla="*/ 1697 w 1697"/>
                    <a:gd name="T165" fmla="*/ 1960 h 19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97" h="1960">
                      <a:moveTo>
                        <a:pt x="1233" y="1950"/>
                      </a:moveTo>
                      <a:lnTo>
                        <a:pt x="1315" y="1864"/>
                      </a:lnTo>
                      <a:lnTo>
                        <a:pt x="1315" y="1856"/>
                      </a:lnTo>
                      <a:lnTo>
                        <a:pt x="1314" y="1847"/>
                      </a:lnTo>
                      <a:lnTo>
                        <a:pt x="1312" y="1839"/>
                      </a:lnTo>
                      <a:lnTo>
                        <a:pt x="1309" y="1831"/>
                      </a:lnTo>
                      <a:lnTo>
                        <a:pt x="1307" y="1823"/>
                      </a:lnTo>
                      <a:lnTo>
                        <a:pt x="1305" y="1815"/>
                      </a:lnTo>
                      <a:lnTo>
                        <a:pt x="1302" y="1806"/>
                      </a:lnTo>
                      <a:lnTo>
                        <a:pt x="1300" y="1796"/>
                      </a:lnTo>
                      <a:lnTo>
                        <a:pt x="1408" y="1489"/>
                      </a:lnTo>
                      <a:lnTo>
                        <a:pt x="1399" y="1474"/>
                      </a:lnTo>
                      <a:lnTo>
                        <a:pt x="1392" y="1458"/>
                      </a:lnTo>
                      <a:lnTo>
                        <a:pt x="1385" y="1441"/>
                      </a:lnTo>
                      <a:lnTo>
                        <a:pt x="1381" y="1424"/>
                      </a:lnTo>
                      <a:lnTo>
                        <a:pt x="1376" y="1407"/>
                      </a:lnTo>
                      <a:lnTo>
                        <a:pt x="1374" y="1390"/>
                      </a:lnTo>
                      <a:lnTo>
                        <a:pt x="1373" y="1371"/>
                      </a:lnTo>
                      <a:lnTo>
                        <a:pt x="1373" y="1354"/>
                      </a:lnTo>
                      <a:lnTo>
                        <a:pt x="1374" y="1336"/>
                      </a:lnTo>
                      <a:lnTo>
                        <a:pt x="1375" y="1317"/>
                      </a:lnTo>
                      <a:lnTo>
                        <a:pt x="1378" y="1299"/>
                      </a:lnTo>
                      <a:lnTo>
                        <a:pt x="1383" y="1282"/>
                      </a:lnTo>
                      <a:lnTo>
                        <a:pt x="1388" y="1263"/>
                      </a:lnTo>
                      <a:lnTo>
                        <a:pt x="1393" y="1246"/>
                      </a:lnTo>
                      <a:lnTo>
                        <a:pt x="1400" y="1229"/>
                      </a:lnTo>
                      <a:lnTo>
                        <a:pt x="1408" y="1213"/>
                      </a:lnTo>
                      <a:lnTo>
                        <a:pt x="1402" y="1210"/>
                      </a:lnTo>
                      <a:lnTo>
                        <a:pt x="1397" y="1207"/>
                      </a:lnTo>
                      <a:lnTo>
                        <a:pt x="1391" y="1203"/>
                      </a:lnTo>
                      <a:lnTo>
                        <a:pt x="1385" y="1200"/>
                      </a:lnTo>
                      <a:lnTo>
                        <a:pt x="1379" y="1196"/>
                      </a:lnTo>
                      <a:lnTo>
                        <a:pt x="1375" y="1192"/>
                      </a:lnTo>
                      <a:lnTo>
                        <a:pt x="1369" y="1187"/>
                      </a:lnTo>
                      <a:lnTo>
                        <a:pt x="1365" y="1183"/>
                      </a:lnTo>
                      <a:lnTo>
                        <a:pt x="1354" y="1163"/>
                      </a:lnTo>
                      <a:lnTo>
                        <a:pt x="1348" y="1144"/>
                      </a:lnTo>
                      <a:lnTo>
                        <a:pt x="1346" y="1123"/>
                      </a:lnTo>
                      <a:lnTo>
                        <a:pt x="1347" y="1103"/>
                      </a:lnTo>
                      <a:lnTo>
                        <a:pt x="1351" y="1084"/>
                      </a:lnTo>
                      <a:lnTo>
                        <a:pt x="1356" y="1063"/>
                      </a:lnTo>
                      <a:lnTo>
                        <a:pt x="1365" y="1044"/>
                      </a:lnTo>
                      <a:lnTo>
                        <a:pt x="1374" y="1024"/>
                      </a:lnTo>
                      <a:lnTo>
                        <a:pt x="1385" y="1004"/>
                      </a:lnTo>
                      <a:lnTo>
                        <a:pt x="1396" y="985"/>
                      </a:lnTo>
                      <a:lnTo>
                        <a:pt x="1408" y="966"/>
                      </a:lnTo>
                      <a:lnTo>
                        <a:pt x="1420" y="948"/>
                      </a:lnTo>
                      <a:lnTo>
                        <a:pt x="1431" y="930"/>
                      </a:lnTo>
                      <a:lnTo>
                        <a:pt x="1442" y="912"/>
                      </a:lnTo>
                      <a:lnTo>
                        <a:pt x="1451" y="896"/>
                      </a:lnTo>
                      <a:lnTo>
                        <a:pt x="1458" y="880"/>
                      </a:lnTo>
                      <a:lnTo>
                        <a:pt x="1463" y="874"/>
                      </a:lnTo>
                      <a:lnTo>
                        <a:pt x="1469" y="870"/>
                      </a:lnTo>
                      <a:lnTo>
                        <a:pt x="1476" y="864"/>
                      </a:lnTo>
                      <a:lnTo>
                        <a:pt x="1482" y="859"/>
                      </a:lnTo>
                      <a:lnTo>
                        <a:pt x="1486" y="856"/>
                      </a:lnTo>
                      <a:lnTo>
                        <a:pt x="1491" y="853"/>
                      </a:lnTo>
                      <a:lnTo>
                        <a:pt x="1493" y="851"/>
                      </a:lnTo>
                      <a:lnTo>
                        <a:pt x="1494" y="850"/>
                      </a:lnTo>
                      <a:lnTo>
                        <a:pt x="1505" y="851"/>
                      </a:lnTo>
                      <a:lnTo>
                        <a:pt x="1513" y="854"/>
                      </a:lnTo>
                      <a:lnTo>
                        <a:pt x="1519" y="858"/>
                      </a:lnTo>
                      <a:lnTo>
                        <a:pt x="1526" y="863"/>
                      </a:lnTo>
                      <a:lnTo>
                        <a:pt x="1531" y="868"/>
                      </a:lnTo>
                      <a:lnTo>
                        <a:pt x="1539" y="872"/>
                      </a:lnTo>
                      <a:lnTo>
                        <a:pt x="1549" y="877"/>
                      </a:lnTo>
                      <a:lnTo>
                        <a:pt x="1561" y="880"/>
                      </a:lnTo>
                      <a:lnTo>
                        <a:pt x="1574" y="871"/>
                      </a:lnTo>
                      <a:lnTo>
                        <a:pt x="1585" y="861"/>
                      </a:lnTo>
                      <a:lnTo>
                        <a:pt x="1597" y="850"/>
                      </a:lnTo>
                      <a:lnTo>
                        <a:pt x="1608" y="839"/>
                      </a:lnTo>
                      <a:lnTo>
                        <a:pt x="1620" y="825"/>
                      </a:lnTo>
                      <a:lnTo>
                        <a:pt x="1630" y="812"/>
                      </a:lnTo>
                      <a:lnTo>
                        <a:pt x="1641" y="797"/>
                      </a:lnTo>
                      <a:lnTo>
                        <a:pt x="1649" y="782"/>
                      </a:lnTo>
                      <a:lnTo>
                        <a:pt x="1657" y="766"/>
                      </a:lnTo>
                      <a:lnTo>
                        <a:pt x="1665" y="750"/>
                      </a:lnTo>
                      <a:lnTo>
                        <a:pt x="1670" y="733"/>
                      </a:lnTo>
                      <a:lnTo>
                        <a:pt x="1675" y="715"/>
                      </a:lnTo>
                      <a:lnTo>
                        <a:pt x="1677" y="696"/>
                      </a:lnTo>
                      <a:lnTo>
                        <a:pt x="1680" y="678"/>
                      </a:lnTo>
                      <a:lnTo>
                        <a:pt x="1680" y="658"/>
                      </a:lnTo>
                      <a:lnTo>
                        <a:pt x="1677" y="637"/>
                      </a:lnTo>
                      <a:lnTo>
                        <a:pt x="1672" y="632"/>
                      </a:lnTo>
                      <a:lnTo>
                        <a:pt x="1666" y="625"/>
                      </a:lnTo>
                      <a:lnTo>
                        <a:pt x="1660" y="619"/>
                      </a:lnTo>
                      <a:lnTo>
                        <a:pt x="1654" y="613"/>
                      </a:lnTo>
                      <a:lnTo>
                        <a:pt x="1647" y="608"/>
                      </a:lnTo>
                      <a:lnTo>
                        <a:pt x="1641" y="602"/>
                      </a:lnTo>
                      <a:lnTo>
                        <a:pt x="1634" y="596"/>
                      </a:lnTo>
                      <a:lnTo>
                        <a:pt x="1626" y="590"/>
                      </a:lnTo>
                      <a:lnTo>
                        <a:pt x="1580" y="471"/>
                      </a:lnTo>
                      <a:lnTo>
                        <a:pt x="1580" y="465"/>
                      </a:lnTo>
                      <a:lnTo>
                        <a:pt x="1581" y="460"/>
                      </a:lnTo>
                      <a:lnTo>
                        <a:pt x="1583" y="455"/>
                      </a:lnTo>
                      <a:lnTo>
                        <a:pt x="1586" y="449"/>
                      </a:lnTo>
                      <a:lnTo>
                        <a:pt x="1590" y="444"/>
                      </a:lnTo>
                      <a:lnTo>
                        <a:pt x="1593" y="440"/>
                      </a:lnTo>
                      <a:lnTo>
                        <a:pt x="1598" y="435"/>
                      </a:lnTo>
                      <a:lnTo>
                        <a:pt x="1604" y="432"/>
                      </a:lnTo>
                      <a:lnTo>
                        <a:pt x="1682" y="414"/>
                      </a:lnTo>
                      <a:lnTo>
                        <a:pt x="1685" y="406"/>
                      </a:lnTo>
                      <a:lnTo>
                        <a:pt x="1689" y="398"/>
                      </a:lnTo>
                      <a:lnTo>
                        <a:pt x="1692" y="390"/>
                      </a:lnTo>
                      <a:lnTo>
                        <a:pt x="1695" y="381"/>
                      </a:lnTo>
                      <a:lnTo>
                        <a:pt x="1696" y="371"/>
                      </a:lnTo>
                      <a:lnTo>
                        <a:pt x="1697" y="360"/>
                      </a:lnTo>
                      <a:lnTo>
                        <a:pt x="1696" y="349"/>
                      </a:lnTo>
                      <a:lnTo>
                        <a:pt x="1692" y="337"/>
                      </a:lnTo>
                      <a:lnTo>
                        <a:pt x="1687" y="335"/>
                      </a:lnTo>
                      <a:lnTo>
                        <a:pt x="1681" y="332"/>
                      </a:lnTo>
                      <a:lnTo>
                        <a:pt x="1675" y="328"/>
                      </a:lnTo>
                      <a:lnTo>
                        <a:pt x="1670" y="325"/>
                      </a:lnTo>
                      <a:lnTo>
                        <a:pt x="1665" y="320"/>
                      </a:lnTo>
                      <a:lnTo>
                        <a:pt x="1659" y="315"/>
                      </a:lnTo>
                      <a:lnTo>
                        <a:pt x="1653" y="311"/>
                      </a:lnTo>
                      <a:lnTo>
                        <a:pt x="1647" y="305"/>
                      </a:lnTo>
                      <a:lnTo>
                        <a:pt x="1604" y="143"/>
                      </a:lnTo>
                      <a:lnTo>
                        <a:pt x="1408" y="0"/>
                      </a:lnTo>
                      <a:lnTo>
                        <a:pt x="1255" y="111"/>
                      </a:lnTo>
                      <a:lnTo>
                        <a:pt x="1249" y="112"/>
                      </a:lnTo>
                      <a:lnTo>
                        <a:pt x="1245" y="116"/>
                      </a:lnTo>
                      <a:lnTo>
                        <a:pt x="1240" y="122"/>
                      </a:lnTo>
                      <a:lnTo>
                        <a:pt x="1237" y="129"/>
                      </a:lnTo>
                      <a:lnTo>
                        <a:pt x="1233" y="138"/>
                      </a:lnTo>
                      <a:lnTo>
                        <a:pt x="1231" y="148"/>
                      </a:lnTo>
                      <a:lnTo>
                        <a:pt x="1228" y="157"/>
                      </a:lnTo>
                      <a:lnTo>
                        <a:pt x="1224" y="165"/>
                      </a:lnTo>
                      <a:lnTo>
                        <a:pt x="1223" y="167"/>
                      </a:lnTo>
                      <a:lnTo>
                        <a:pt x="1222" y="171"/>
                      </a:lnTo>
                      <a:lnTo>
                        <a:pt x="1218" y="173"/>
                      </a:lnTo>
                      <a:lnTo>
                        <a:pt x="1215" y="176"/>
                      </a:lnTo>
                      <a:lnTo>
                        <a:pt x="1210" y="180"/>
                      </a:lnTo>
                      <a:lnTo>
                        <a:pt x="1203" y="182"/>
                      </a:lnTo>
                      <a:lnTo>
                        <a:pt x="1197" y="185"/>
                      </a:lnTo>
                      <a:lnTo>
                        <a:pt x="1189" y="188"/>
                      </a:lnTo>
                      <a:lnTo>
                        <a:pt x="1180" y="188"/>
                      </a:lnTo>
                      <a:lnTo>
                        <a:pt x="1172" y="187"/>
                      </a:lnTo>
                      <a:lnTo>
                        <a:pt x="1163" y="184"/>
                      </a:lnTo>
                      <a:lnTo>
                        <a:pt x="1154" y="182"/>
                      </a:lnTo>
                      <a:lnTo>
                        <a:pt x="1146" y="179"/>
                      </a:lnTo>
                      <a:lnTo>
                        <a:pt x="1138" y="175"/>
                      </a:lnTo>
                      <a:lnTo>
                        <a:pt x="1131" y="171"/>
                      </a:lnTo>
                      <a:lnTo>
                        <a:pt x="1125" y="165"/>
                      </a:lnTo>
                      <a:lnTo>
                        <a:pt x="1036" y="0"/>
                      </a:lnTo>
                      <a:lnTo>
                        <a:pt x="1023" y="23"/>
                      </a:lnTo>
                      <a:lnTo>
                        <a:pt x="1009" y="43"/>
                      </a:lnTo>
                      <a:lnTo>
                        <a:pt x="994" y="61"/>
                      </a:lnTo>
                      <a:lnTo>
                        <a:pt x="978" y="77"/>
                      </a:lnTo>
                      <a:lnTo>
                        <a:pt x="961" y="91"/>
                      </a:lnTo>
                      <a:lnTo>
                        <a:pt x="942" y="105"/>
                      </a:lnTo>
                      <a:lnTo>
                        <a:pt x="923" y="116"/>
                      </a:lnTo>
                      <a:lnTo>
                        <a:pt x="903" y="128"/>
                      </a:lnTo>
                      <a:lnTo>
                        <a:pt x="884" y="138"/>
                      </a:lnTo>
                      <a:lnTo>
                        <a:pt x="863" y="148"/>
                      </a:lnTo>
                      <a:lnTo>
                        <a:pt x="841" y="158"/>
                      </a:lnTo>
                      <a:lnTo>
                        <a:pt x="820" y="167"/>
                      </a:lnTo>
                      <a:lnTo>
                        <a:pt x="799" y="177"/>
                      </a:lnTo>
                      <a:lnTo>
                        <a:pt x="777" y="188"/>
                      </a:lnTo>
                      <a:lnTo>
                        <a:pt x="755" y="198"/>
                      </a:lnTo>
                      <a:lnTo>
                        <a:pt x="733" y="211"/>
                      </a:lnTo>
                      <a:lnTo>
                        <a:pt x="624" y="143"/>
                      </a:lnTo>
                      <a:lnTo>
                        <a:pt x="538" y="181"/>
                      </a:lnTo>
                      <a:lnTo>
                        <a:pt x="557" y="260"/>
                      </a:lnTo>
                      <a:lnTo>
                        <a:pt x="556" y="287"/>
                      </a:lnTo>
                      <a:lnTo>
                        <a:pt x="548" y="310"/>
                      </a:lnTo>
                      <a:lnTo>
                        <a:pt x="534" y="329"/>
                      </a:lnTo>
                      <a:lnTo>
                        <a:pt x="517" y="346"/>
                      </a:lnTo>
                      <a:lnTo>
                        <a:pt x="498" y="365"/>
                      </a:lnTo>
                      <a:lnTo>
                        <a:pt x="480" y="382"/>
                      </a:lnTo>
                      <a:lnTo>
                        <a:pt x="463" y="402"/>
                      </a:lnTo>
                      <a:lnTo>
                        <a:pt x="449" y="424"/>
                      </a:lnTo>
                      <a:lnTo>
                        <a:pt x="276" y="497"/>
                      </a:lnTo>
                      <a:lnTo>
                        <a:pt x="253" y="488"/>
                      </a:lnTo>
                      <a:lnTo>
                        <a:pt x="234" y="475"/>
                      </a:lnTo>
                      <a:lnTo>
                        <a:pt x="218" y="459"/>
                      </a:lnTo>
                      <a:lnTo>
                        <a:pt x="204" y="440"/>
                      </a:lnTo>
                      <a:lnTo>
                        <a:pt x="191" y="417"/>
                      </a:lnTo>
                      <a:lnTo>
                        <a:pt x="181" y="393"/>
                      </a:lnTo>
                      <a:lnTo>
                        <a:pt x="171" y="366"/>
                      </a:lnTo>
                      <a:lnTo>
                        <a:pt x="160" y="337"/>
                      </a:lnTo>
                      <a:lnTo>
                        <a:pt x="72" y="378"/>
                      </a:lnTo>
                      <a:lnTo>
                        <a:pt x="72" y="387"/>
                      </a:lnTo>
                      <a:lnTo>
                        <a:pt x="72" y="395"/>
                      </a:lnTo>
                      <a:lnTo>
                        <a:pt x="72" y="402"/>
                      </a:lnTo>
                      <a:lnTo>
                        <a:pt x="73" y="410"/>
                      </a:lnTo>
                      <a:lnTo>
                        <a:pt x="73" y="418"/>
                      </a:lnTo>
                      <a:lnTo>
                        <a:pt x="75" y="426"/>
                      </a:lnTo>
                      <a:lnTo>
                        <a:pt x="76" y="436"/>
                      </a:lnTo>
                      <a:lnTo>
                        <a:pt x="79" y="448"/>
                      </a:lnTo>
                      <a:lnTo>
                        <a:pt x="75" y="464"/>
                      </a:lnTo>
                      <a:lnTo>
                        <a:pt x="69" y="478"/>
                      </a:lnTo>
                      <a:lnTo>
                        <a:pt x="61" y="488"/>
                      </a:lnTo>
                      <a:lnTo>
                        <a:pt x="52" y="497"/>
                      </a:lnTo>
                      <a:lnTo>
                        <a:pt x="42" y="505"/>
                      </a:lnTo>
                      <a:lnTo>
                        <a:pt x="29" y="512"/>
                      </a:lnTo>
                      <a:lnTo>
                        <a:pt x="15" y="519"/>
                      </a:lnTo>
                      <a:lnTo>
                        <a:pt x="0" y="527"/>
                      </a:lnTo>
                      <a:lnTo>
                        <a:pt x="3" y="542"/>
                      </a:lnTo>
                      <a:lnTo>
                        <a:pt x="11" y="552"/>
                      </a:lnTo>
                      <a:lnTo>
                        <a:pt x="22" y="559"/>
                      </a:lnTo>
                      <a:lnTo>
                        <a:pt x="35" y="564"/>
                      </a:lnTo>
                      <a:lnTo>
                        <a:pt x="49" y="568"/>
                      </a:lnTo>
                      <a:lnTo>
                        <a:pt x="61" y="573"/>
                      </a:lnTo>
                      <a:lnTo>
                        <a:pt x="72" y="580"/>
                      </a:lnTo>
                      <a:lnTo>
                        <a:pt x="79" y="590"/>
                      </a:lnTo>
                      <a:lnTo>
                        <a:pt x="82" y="594"/>
                      </a:lnTo>
                      <a:lnTo>
                        <a:pt x="84" y="597"/>
                      </a:lnTo>
                      <a:lnTo>
                        <a:pt x="88" y="602"/>
                      </a:lnTo>
                      <a:lnTo>
                        <a:pt x="90" y="608"/>
                      </a:lnTo>
                      <a:lnTo>
                        <a:pt x="92" y="613"/>
                      </a:lnTo>
                      <a:lnTo>
                        <a:pt x="96" y="621"/>
                      </a:lnTo>
                      <a:lnTo>
                        <a:pt x="98" y="628"/>
                      </a:lnTo>
                      <a:lnTo>
                        <a:pt x="102" y="637"/>
                      </a:lnTo>
                      <a:lnTo>
                        <a:pt x="102" y="655"/>
                      </a:lnTo>
                      <a:lnTo>
                        <a:pt x="98" y="671"/>
                      </a:lnTo>
                      <a:lnTo>
                        <a:pt x="92" y="686"/>
                      </a:lnTo>
                      <a:lnTo>
                        <a:pt x="83" y="700"/>
                      </a:lnTo>
                      <a:lnTo>
                        <a:pt x="73" y="715"/>
                      </a:lnTo>
                      <a:lnTo>
                        <a:pt x="63" y="727"/>
                      </a:lnTo>
                      <a:lnTo>
                        <a:pt x="52" y="742"/>
                      </a:lnTo>
                      <a:lnTo>
                        <a:pt x="42" y="756"/>
                      </a:lnTo>
                      <a:lnTo>
                        <a:pt x="79" y="1016"/>
                      </a:lnTo>
                      <a:lnTo>
                        <a:pt x="78" y="1031"/>
                      </a:lnTo>
                      <a:lnTo>
                        <a:pt x="73" y="1040"/>
                      </a:lnTo>
                      <a:lnTo>
                        <a:pt x="66" y="1047"/>
                      </a:lnTo>
                      <a:lnTo>
                        <a:pt x="58" y="1052"/>
                      </a:lnTo>
                      <a:lnTo>
                        <a:pt x="50" y="1055"/>
                      </a:lnTo>
                      <a:lnTo>
                        <a:pt x="42" y="1062"/>
                      </a:lnTo>
                      <a:lnTo>
                        <a:pt x="34" y="1070"/>
                      </a:lnTo>
                      <a:lnTo>
                        <a:pt x="27" y="1084"/>
                      </a:lnTo>
                      <a:lnTo>
                        <a:pt x="28" y="1093"/>
                      </a:lnTo>
                      <a:lnTo>
                        <a:pt x="32" y="1099"/>
                      </a:lnTo>
                      <a:lnTo>
                        <a:pt x="37" y="1102"/>
                      </a:lnTo>
                      <a:lnTo>
                        <a:pt x="44" y="1106"/>
                      </a:lnTo>
                      <a:lnTo>
                        <a:pt x="52" y="1107"/>
                      </a:lnTo>
                      <a:lnTo>
                        <a:pt x="61" y="1109"/>
                      </a:lnTo>
                      <a:lnTo>
                        <a:pt x="71" y="1113"/>
                      </a:lnTo>
                      <a:lnTo>
                        <a:pt x="79" y="1117"/>
                      </a:lnTo>
                      <a:lnTo>
                        <a:pt x="82" y="1118"/>
                      </a:lnTo>
                      <a:lnTo>
                        <a:pt x="84" y="1119"/>
                      </a:lnTo>
                      <a:lnTo>
                        <a:pt x="88" y="1123"/>
                      </a:lnTo>
                      <a:lnTo>
                        <a:pt x="90" y="1127"/>
                      </a:lnTo>
                      <a:lnTo>
                        <a:pt x="92" y="1133"/>
                      </a:lnTo>
                      <a:lnTo>
                        <a:pt x="96" y="1140"/>
                      </a:lnTo>
                      <a:lnTo>
                        <a:pt x="98" y="1148"/>
                      </a:lnTo>
                      <a:lnTo>
                        <a:pt x="102" y="1156"/>
                      </a:lnTo>
                      <a:lnTo>
                        <a:pt x="57" y="1276"/>
                      </a:lnTo>
                      <a:lnTo>
                        <a:pt x="385" y="1133"/>
                      </a:lnTo>
                      <a:lnTo>
                        <a:pt x="394" y="1133"/>
                      </a:lnTo>
                      <a:lnTo>
                        <a:pt x="402" y="1134"/>
                      </a:lnTo>
                      <a:lnTo>
                        <a:pt x="411" y="1137"/>
                      </a:lnTo>
                      <a:lnTo>
                        <a:pt x="420" y="1139"/>
                      </a:lnTo>
                      <a:lnTo>
                        <a:pt x="428" y="1142"/>
                      </a:lnTo>
                      <a:lnTo>
                        <a:pt x="436" y="1146"/>
                      </a:lnTo>
                      <a:lnTo>
                        <a:pt x="443" y="1150"/>
                      </a:lnTo>
                      <a:lnTo>
                        <a:pt x="449" y="1156"/>
                      </a:lnTo>
                      <a:lnTo>
                        <a:pt x="454" y="1161"/>
                      </a:lnTo>
                      <a:lnTo>
                        <a:pt x="458" y="1168"/>
                      </a:lnTo>
                      <a:lnTo>
                        <a:pt x="462" y="1176"/>
                      </a:lnTo>
                      <a:lnTo>
                        <a:pt x="464" y="1184"/>
                      </a:lnTo>
                      <a:lnTo>
                        <a:pt x="466" y="1194"/>
                      </a:lnTo>
                      <a:lnTo>
                        <a:pt x="470" y="1206"/>
                      </a:lnTo>
                      <a:lnTo>
                        <a:pt x="474" y="1217"/>
                      </a:lnTo>
                      <a:lnTo>
                        <a:pt x="479" y="1230"/>
                      </a:lnTo>
                      <a:lnTo>
                        <a:pt x="733" y="1307"/>
                      </a:lnTo>
                      <a:lnTo>
                        <a:pt x="753" y="1308"/>
                      </a:lnTo>
                      <a:lnTo>
                        <a:pt x="772" y="1310"/>
                      </a:lnTo>
                      <a:lnTo>
                        <a:pt x="792" y="1314"/>
                      </a:lnTo>
                      <a:lnTo>
                        <a:pt x="809" y="1318"/>
                      </a:lnTo>
                      <a:lnTo>
                        <a:pt x="827" y="1325"/>
                      </a:lnTo>
                      <a:lnTo>
                        <a:pt x="845" y="1332"/>
                      </a:lnTo>
                      <a:lnTo>
                        <a:pt x="861" y="1341"/>
                      </a:lnTo>
                      <a:lnTo>
                        <a:pt x="878" y="1352"/>
                      </a:lnTo>
                      <a:lnTo>
                        <a:pt x="893" y="1362"/>
                      </a:lnTo>
                      <a:lnTo>
                        <a:pt x="909" y="1375"/>
                      </a:lnTo>
                      <a:lnTo>
                        <a:pt x="924" y="1387"/>
                      </a:lnTo>
                      <a:lnTo>
                        <a:pt x="939" y="1401"/>
                      </a:lnTo>
                      <a:lnTo>
                        <a:pt x="953" y="1416"/>
                      </a:lnTo>
                      <a:lnTo>
                        <a:pt x="967" y="1432"/>
                      </a:lnTo>
                      <a:lnTo>
                        <a:pt x="980" y="1448"/>
                      </a:lnTo>
                      <a:lnTo>
                        <a:pt x="994" y="1466"/>
                      </a:lnTo>
                      <a:lnTo>
                        <a:pt x="1008" y="1466"/>
                      </a:lnTo>
                      <a:lnTo>
                        <a:pt x="1023" y="1466"/>
                      </a:lnTo>
                      <a:lnTo>
                        <a:pt x="1038" y="1466"/>
                      </a:lnTo>
                      <a:lnTo>
                        <a:pt x="1054" y="1467"/>
                      </a:lnTo>
                      <a:lnTo>
                        <a:pt x="1071" y="1468"/>
                      </a:lnTo>
                      <a:lnTo>
                        <a:pt x="1087" y="1469"/>
                      </a:lnTo>
                      <a:lnTo>
                        <a:pt x="1105" y="1471"/>
                      </a:lnTo>
                      <a:lnTo>
                        <a:pt x="1121" y="1474"/>
                      </a:lnTo>
                      <a:lnTo>
                        <a:pt x="1137" y="1478"/>
                      </a:lnTo>
                      <a:lnTo>
                        <a:pt x="1153" y="1482"/>
                      </a:lnTo>
                      <a:lnTo>
                        <a:pt x="1168" y="1487"/>
                      </a:lnTo>
                      <a:lnTo>
                        <a:pt x="1182" y="1494"/>
                      </a:lnTo>
                      <a:lnTo>
                        <a:pt x="1194" y="1502"/>
                      </a:lnTo>
                      <a:lnTo>
                        <a:pt x="1206" y="1512"/>
                      </a:lnTo>
                      <a:lnTo>
                        <a:pt x="1216" y="1522"/>
                      </a:lnTo>
                      <a:lnTo>
                        <a:pt x="1224" y="1533"/>
                      </a:lnTo>
                      <a:lnTo>
                        <a:pt x="1230" y="1543"/>
                      </a:lnTo>
                      <a:lnTo>
                        <a:pt x="1236" y="1551"/>
                      </a:lnTo>
                      <a:lnTo>
                        <a:pt x="1240" y="1559"/>
                      </a:lnTo>
                      <a:lnTo>
                        <a:pt x="1245" y="1566"/>
                      </a:lnTo>
                      <a:lnTo>
                        <a:pt x="1249" y="1571"/>
                      </a:lnTo>
                      <a:lnTo>
                        <a:pt x="1253" y="1576"/>
                      </a:lnTo>
                      <a:lnTo>
                        <a:pt x="1254" y="1579"/>
                      </a:lnTo>
                      <a:lnTo>
                        <a:pt x="1255" y="1581"/>
                      </a:lnTo>
                      <a:lnTo>
                        <a:pt x="1125" y="1723"/>
                      </a:lnTo>
                      <a:lnTo>
                        <a:pt x="1114" y="1737"/>
                      </a:lnTo>
                      <a:lnTo>
                        <a:pt x="1107" y="1753"/>
                      </a:lnTo>
                      <a:lnTo>
                        <a:pt x="1105" y="1772"/>
                      </a:lnTo>
                      <a:lnTo>
                        <a:pt x="1106" y="1792"/>
                      </a:lnTo>
                      <a:lnTo>
                        <a:pt x="1110" y="1814"/>
                      </a:lnTo>
                      <a:lnTo>
                        <a:pt x="1116" y="1836"/>
                      </a:lnTo>
                      <a:lnTo>
                        <a:pt x="1124" y="1858"/>
                      </a:lnTo>
                      <a:lnTo>
                        <a:pt x="1132" y="1880"/>
                      </a:lnTo>
                      <a:lnTo>
                        <a:pt x="1141" y="1882"/>
                      </a:lnTo>
                      <a:lnTo>
                        <a:pt x="1145" y="1884"/>
                      </a:lnTo>
                      <a:lnTo>
                        <a:pt x="1147" y="1884"/>
                      </a:lnTo>
                      <a:lnTo>
                        <a:pt x="1148" y="1885"/>
                      </a:lnTo>
                      <a:lnTo>
                        <a:pt x="1149" y="1887"/>
                      </a:lnTo>
                      <a:lnTo>
                        <a:pt x="1152" y="1888"/>
                      </a:lnTo>
                      <a:lnTo>
                        <a:pt x="1159" y="1891"/>
                      </a:lnTo>
                      <a:lnTo>
                        <a:pt x="1169" y="1897"/>
                      </a:lnTo>
                      <a:lnTo>
                        <a:pt x="1218" y="1960"/>
                      </a:lnTo>
                      <a:lnTo>
                        <a:pt x="1221" y="1959"/>
                      </a:lnTo>
                      <a:lnTo>
                        <a:pt x="1226" y="1954"/>
                      </a:lnTo>
                      <a:lnTo>
                        <a:pt x="1231" y="1951"/>
                      </a:lnTo>
                      <a:lnTo>
                        <a:pt x="1233" y="195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69" name="Freeform 30"/>
                <p:cNvSpPr>
                  <a:spLocks/>
                </p:cNvSpPr>
                <p:nvPr/>
              </p:nvSpPr>
              <p:spPr bwMode="auto">
                <a:xfrm rot="-5432">
                  <a:off x="3503" y="1982"/>
                  <a:ext cx="549" cy="462"/>
                </a:xfrm>
                <a:custGeom>
                  <a:avLst/>
                  <a:gdLst>
                    <a:gd name="T0" fmla="*/ 7 w 1088"/>
                    <a:gd name="T1" fmla="*/ 1 h 1619"/>
                    <a:gd name="T2" fmla="*/ 6 w 1088"/>
                    <a:gd name="T3" fmla="*/ 1 h 1619"/>
                    <a:gd name="T4" fmla="*/ 8 w 1088"/>
                    <a:gd name="T5" fmla="*/ 1 h 1619"/>
                    <a:gd name="T6" fmla="*/ 9 w 1088"/>
                    <a:gd name="T7" fmla="*/ 1 h 1619"/>
                    <a:gd name="T8" fmla="*/ 10 w 1088"/>
                    <a:gd name="T9" fmla="*/ 1 h 1619"/>
                    <a:gd name="T10" fmla="*/ 10 w 1088"/>
                    <a:gd name="T11" fmla="*/ 1 h 1619"/>
                    <a:gd name="T12" fmla="*/ 14 w 1088"/>
                    <a:gd name="T13" fmla="*/ 1 h 1619"/>
                    <a:gd name="T14" fmla="*/ 14 w 1088"/>
                    <a:gd name="T15" fmla="*/ 1 h 1619"/>
                    <a:gd name="T16" fmla="*/ 14 w 1088"/>
                    <a:gd name="T17" fmla="*/ 1 h 1619"/>
                    <a:gd name="T18" fmla="*/ 14 w 1088"/>
                    <a:gd name="T19" fmla="*/ 1 h 1619"/>
                    <a:gd name="T20" fmla="*/ 15 w 1088"/>
                    <a:gd name="T21" fmla="*/ 1 h 1619"/>
                    <a:gd name="T22" fmla="*/ 15 w 1088"/>
                    <a:gd name="T23" fmla="*/ 1 h 1619"/>
                    <a:gd name="T24" fmla="*/ 17 w 1088"/>
                    <a:gd name="T25" fmla="*/ 1 h 1619"/>
                    <a:gd name="T26" fmla="*/ 15 w 1088"/>
                    <a:gd name="T27" fmla="*/ 0 h 1619"/>
                    <a:gd name="T28" fmla="*/ 16 w 1088"/>
                    <a:gd name="T29" fmla="*/ 0 h 1619"/>
                    <a:gd name="T30" fmla="*/ 16 w 1088"/>
                    <a:gd name="T31" fmla="*/ 0 h 1619"/>
                    <a:gd name="T32" fmla="*/ 15 w 1088"/>
                    <a:gd name="T33" fmla="*/ 0 h 1619"/>
                    <a:gd name="T34" fmla="*/ 15 w 1088"/>
                    <a:gd name="T35" fmla="*/ 0 h 1619"/>
                    <a:gd name="T36" fmla="*/ 15 w 1088"/>
                    <a:gd name="T37" fmla="*/ 0 h 1619"/>
                    <a:gd name="T38" fmla="*/ 15 w 1088"/>
                    <a:gd name="T39" fmla="*/ 0 h 1619"/>
                    <a:gd name="T40" fmla="*/ 15 w 1088"/>
                    <a:gd name="T41" fmla="*/ 0 h 1619"/>
                    <a:gd name="T42" fmla="*/ 13 w 1088"/>
                    <a:gd name="T43" fmla="*/ 0 h 1619"/>
                    <a:gd name="T44" fmla="*/ 12 w 1088"/>
                    <a:gd name="T45" fmla="*/ 0 h 1619"/>
                    <a:gd name="T46" fmla="*/ 10 w 1088"/>
                    <a:gd name="T47" fmla="*/ 0 h 1619"/>
                    <a:gd name="T48" fmla="*/ 11 w 1088"/>
                    <a:gd name="T49" fmla="*/ 0 h 1619"/>
                    <a:gd name="T50" fmla="*/ 11 w 1088"/>
                    <a:gd name="T51" fmla="*/ 0 h 1619"/>
                    <a:gd name="T52" fmla="*/ 11 w 1088"/>
                    <a:gd name="T53" fmla="*/ 0 h 1619"/>
                    <a:gd name="T54" fmla="*/ 11 w 1088"/>
                    <a:gd name="T55" fmla="*/ 0 h 1619"/>
                    <a:gd name="T56" fmla="*/ 11 w 1088"/>
                    <a:gd name="T57" fmla="*/ 0 h 1619"/>
                    <a:gd name="T58" fmla="*/ 11 w 1088"/>
                    <a:gd name="T59" fmla="*/ 0 h 1619"/>
                    <a:gd name="T60" fmla="*/ 10 w 1088"/>
                    <a:gd name="T61" fmla="*/ 0 h 1619"/>
                    <a:gd name="T62" fmla="*/ 9 w 1088"/>
                    <a:gd name="T63" fmla="*/ 0 h 1619"/>
                    <a:gd name="T64" fmla="*/ 8 w 1088"/>
                    <a:gd name="T65" fmla="*/ 0 h 1619"/>
                    <a:gd name="T66" fmla="*/ 7 w 1088"/>
                    <a:gd name="T67" fmla="*/ 0 h 1619"/>
                    <a:gd name="T68" fmla="*/ 6 w 1088"/>
                    <a:gd name="T69" fmla="*/ 0 h 1619"/>
                    <a:gd name="T70" fmla="*/ 2 w 1088"/>
                    <a:gd name="T71" fmla="*/ 1 h 1619"/>
                    <a:gd name="T72" fmla="*/ 2 w 1088"/>
                    <a:gd name="T73" fmla="*/ 1 h 1619"/>
                    <a:gd name="T74" fmla="*/ 1 w 1088"/>
                    <a:gd name="T75" fmla="*/ 1 h 1619"/>
                    <a:gd name="T76" fmla="*/ 1 w 1088"/>
                    <a:gd name="T77" fmla="*/ 1 h 1619"/>
                    <a:gd name="T78" fmla="*/ 1 w 1088"/>
                    <a:gd name="T79" fmla="*/ 1 h 1619"/>
                    <a:gd name="T80" fmla="*/ 1 w 1088"/>
                    <a:gd name="T81" fmla="*/ 1 h 1619"/>
                    <a:gd name="T82" fmla="*/ 1 w 1088"/>
                    <a:gd name="T83" fmla="*/ 1 h 1619"/>
                    <a:gd name="T84" fmla="*/ 1 w 1088"/>
                    <a:gd name="T85" fmla="*/ 1 h 1619"/>
                    <a:gd name="T86" fmla="*/ 3 w 1088"/>
                    <a:gd name="T87" fmla="*/ 1 h 1619"/>
                    <a:gd name="T88" fmla="*/ 3 w 1088"/>
                    <a:gd name="T89" fmla="*/ 1 h 16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8"/>
                    <a:gd name="T136" fmla="*/ 0 h 1619"/>
                    <a:gd name="T137" fmla="*/ 1088 w 1088"/>
                    <a:gd name="T138" fmla="*/ 1619 h 16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8" h="1619">
                      <a:moveTo>
                        <a:pt x="171" y="1610"/>
                      </a:moveTo>
                      <a:lnTo>
                        <a:pt x="284" y="1572"/>
                      </a:lnTo>
                      <a:lnTo>
                        <a:pt x="383" y="1459"/>
                      </a:lnTo>
                      <a:lnTo>
                        <a:pt x="346" y="1366"/>
                      </a:lnTo>
                      <a:lnTo>
                        <a:pt x="358" y="1344"/>
                      </a:lnTo>
                      <a:lnTo>
                        <a:pt x="373" y="1324"/>
                      </a:lnTo>
                      <a:lnTo>
                        <a:pt x="392" y="1305"/>
                      </a:lnTo>
                      <a:lnTo>
                        <a:pt x="412" y="1291"/>
                      </a:lnTo>
                      <a:lnTo>
                        <a:pt x="437" y="1281"/>
                      </a:lnTo>
                      <a:lnTo>
                        <a:pt x="463" y="1274"/>
                      </a:lnTo>
                      <a:lnTo>
                        <a:pt x="494" y="1274"/>
                      </a:lnTo>
                      <a:lnTo>
                        <a:pt x="529" y="1280"/>
                      </a:lnTo>
                      <a:lnTo>
                        <a:pt x="544" y="1294"/>
                      </a:lnTo>
                      <a:lnTo>
                        <a:pt x="555" y="1304"/>
                      </a:lnTo>
                      <a:lnTo>
                        <a:pt x="567" y="1312"/>
                      </a:lnTo>
                      <a:lnTo>
                        <a:pt x="578" y="1318"/>
                      </a:lnTo>
                      <a:lnTo>
                        <a:pt x="590" y="1323"/>
                      </a:lnTo>
                      <a:lnTo>
                        <a:pt x="601" y="1325"/>
                      </a:lnTo>
                      <a:lnTo>
                        <a:pt x="614" y="1326"/>
                      </a:lnTo>
                      <a:lnTo>
                        <a:pt x="630" y="1326"/>
                      </a:lnTo>
                      <a:lnTo>
                        <a:pt x="839" y="1199"/>
                      </a:lnTo>
                      <a:lnTo>
                        <a:pt x="839" y="1196"/>
                      </a:lnTo>
                      <a:lnTo>
                        <a:pt x="840" y="1191"/>
                      </a:lnTo>
                      <a:lnTo>
                        <a:pt x="843" y="1187"/>
                      </a:lnTo>
                      <a:lnTo>
                        <a:pt x="845" y="1181"/>
                      </a:lnTo>
                      <a:lnTo>
                        <a:pt x="847" y="1175"/>
                      </a:lnTo>
                      <a:lnTo>
                        <a:pt x="849" y="1168"/>
                      </a:lnTo>
                      <a:lnTo>
                        <a:pt x="852" y="1161"/>
                      </a:lnTo>
                      <a:lnTo>
                        <a:pt x="854" y="1156"/>
                      </a:lnTo>
                      <a:lnTo>
                        <a:pt x="858" y="1150"/>
                      </a:lnTo>
                      <a:lnTo>
                        <a:pt x="863" y="1144"/>
                      </a:lnTo>
                      <a:lnTo>
                        <a:pt x="870" y="1140"/>
                      </a:lnTo>
                      <a:lnTo>
                        <a:pt x="877" y="1136"/>
                      </a:lnTo>
                      <a:lnTo>
                        <a:pt x="886" y="1133"/>
                      </a:lnTo>
                      <a:lnTo>
                        <a:pt x="894" y="1130"/>
                      </a:lnTo>
                      <a:lnTo>
                        <a:pt x="902" y="1129"/>
                      </a:lnTo>
                      <a:lnTo>
                        <a:pt x="910" y="1129"/>
                      </a:lnTo>
                      <a:lnTo>
                        <a:pt x="1048" y="1034"/>
                      </a:lnTo>
                      <a:lnTo>
                        <a:pt x="1044" y="940"/>
                      </a:lnTo>
                      <a:lnTo>
                        <a:pt x="1088" y="846"/>
                      </a:lnTo>
                      <a:lnTo>
                        <a:pt x="1001" y="704"/>
                      </a:lnTo>
                      <a:lnTo>
                        <a:pt x="921" y="303"/>
                      </a:lnTo>
                      <a:lnTo>
                        <a:pt x="925" y="297"/>
                      </a:lnTo>
                      <a:lnTo>
                        <a:pt x="932" y="290"/>
                      </a:lnTo>
                      <a:lnTo>
                        <a:pt x="941" y="282"/>
                      </a:lnTo>
                      <a:lnTo>
                        <a:pt x="952" y="270"/>
                      </a:lnTo>
                      <a:lnTo>
                        <a:pt x="944" y="256"/>
                      </a:lnTo>
                      <a:lnTo>
                        <a:pt x="936" y="242"/>
                      </a:lnTo>
                      <a:lnTo>
                        <a:pt x="929" y="229"/>
                      </a:lnTo>
                      <a:lnTo>
                        <a:pt x="922" y="214"/>
                      </a:lnTo>
                      <a:lnTo>
                        <a:pt x="916" y="199"/>
                      </a:lnTo>
                      <a:lnTo>
                        <a:pt x="910" y="184"/>
                      </a:lnTo>
                      <a:lnTo>
                        <a:pt x="906" y="169"/>
                      </a:lnTo>
                      <a:lnTo>
                        <a:pt x="902" y="153"/>
                      </a:lnTo>
                      <a:lnTo>
                        <a:pt x="899" y="138"/>
                      </a:lnTo>
                      <a:lnTo>
                        <a:pt x="895" y="122"/>
                      </a:lnTo>
                      <a:lnTo>
                        <a:pt x="893" y="106"/>
                      </a:lnTo>
                      <a:lnTo>
                        <a:pt x="892" y="88"/>
                      </a:lnTo>
                      <a:lnTo>
                        <a:pt x="891" y="72"/>
                      </a:lnTo>
                      <a:lnTo>
                        <a:pt x="890" y="55"/>
                      </a:lnTo>
                      <a:lnTo>
                        <a:pt x="890" y="38"/>
                      </a:lnTo>
                      <a:lnTo>
                        <a:pt x="891" y="21"/>
                      </a:lnTo>
                      <a:lnTo>
                        <a:pt x="871" y="3"/>
                      </a:lnTo>
                      <a:lnTo>
                        <a:pt x="852" y="0"/>
                      </a:lnTo>
                      <a:lnTo>
                        <a:pt x="832" y="8"/>
                      </a:lnTo>
                      <a:lnTo>
                        <a:pt x="812" y="23"/>
                      </a:lnTo>
                      <a:lnTo>
                        <a:pt x="790" y="41"/>
                      </a:lnTo>
                      <a:lnTo>
                        <a:pt x="767" y="60"/>
                      </a:lnTo>
                      <a:lnTo>
                        <a:pt x="743" y="75"/>
                      </a:lnTo>
                      <a:lnTo>
                        <a:pt x="716" y="81"/>
                      </a:lnTo>
                      <a:lnTo>
                        <a:pt x="609" y="254"/>
                      </a:lnTo>
                      <a:lnTo>
                        <a:pt x="613" y="269"/>
                      </a:lnTo>
                      <a:lnTo>
                        <a:pt x="617" y="284"/>
                      </a:lnTo>
                      <a:lnTo>
                        <a:pt x="623" y="299"/>
                      </a:lnTo>
                      <a:lnTo>
                        <a:pt x="630" y="313"/>
                      </a:lnTo>
                      <a:lnTo>
                        <a:pt x="637" y="328"/>
                      </a:lnTo>
                      <a:lnTo>
                        <a:pt x="644" y="341"/>
                      </a:lnTo>
                      <a:lnTo>
                        <a:pt x="650" y="356"/>
                      </a:lnTo>
                      <a:lnTo>
                        <a:pt x="657" y="370"/>
                      </a:lnTo>
                      <a:lnTo>
                        <a:pt x="663" y="385"/>
                      </a:lnTo>
                      <a:lnTo>
                        <a:pt x="668" y="399"/>
                      </a:lnTo>
                      <a:lnTo>
                        <a:pt x="670" y="414"/>
                      </a:lnTo>
                      <a:lnTo>
                        <a:pt x="671" y="429"/>
                      </a:lnTo>
                      <a:lnTo>
                        <a:pt x="670" y="444"/>
                      </a:lnTo>
                      <a:lnTo>
                        <a:pt x="668" y="459"/>
                      </a:lnTo>
                      <a:lnTo>
                        <a:pt x="661" y="475"/>
                      </a:lnTo>
                      <a:lnTo>
                        <a:pt x="652" y="491"/>
                      </a:lnTo>
                      <a:lnTo>
                        <a:pt x="570" y="539"/>
                      </a:lnTo>
                      <a:lnTo>
                        <a:pt x="671" y="681"/>
                      </a:lnTo>
                      <a:lnTo>
                        <a:pt x="664" y="707"/>
                      </a:lnTo>
                      <a:lnTo>
                        <a:pt x="649" y="729"/>
                      </a:lnTo>
                      <a:lnTo>
                        <a:pt x="631" y="747"/>
                      </a:lnTo>
                      <a:lnTo>
                        <a:pt x="608" y="762"/>
                      </a:lnTo>
                      <a:lnTo>
                        <a:pt x="581" y="775"/>
                      </a:lnTo>
                      <a:lnTo>
                        <a:pt x="554" y="784"/>
                      </a:lnTo>
                      <a:lnTo>
                        <a:pt x="526" y="792"/>
                      </a:lnTo>
                      <a:lnTo>
                        <a:pt x="499" y="799"/>
                      </a:lnTo>
                      <a:lnTo>
                        <a:pt x="480" y="799"/>
                      </a:lnTo>
                      <a:lnTo>
                        <a:pt x="462" y="798"/>
                      </a:lnTo>
                      <a:lnTo>
                        <a:pt x="445" y="796"/>
                      </a:lnTo>
                      <a:lnTo>
                        <a:pt x="429" y="795"/>
                      </a:lnTo>
                      <a:lnTo>
                        <a:pt x="414" y="793"/>
                      </a:lnTo>
                      <a:lnTo>
                        <a:pt x="399" y="791"/>
                      </a:lnTo>
                      <a:lnTo>
                        <a:pt x="384" y="790"/>
                      </a:lnTo>
                      <a:lnTo>
                        <a:pt x="370" y="790"/>
                      </a:lnTo>
                      <a:lnTo>
                        <a:pt x="131" y="973"/>
                      </a:lnTo>
                      <a:lnTo>
                        <a:pt x="119" y="989"/>
                      </a:lnTo>
                      <a:lnTo>
                        <a:pt x="109" y="1005"/>
                      </a:lnTo>
                      <a:lnTo>
                        <a:pt x="98" y="1023"/>
                      </a:lnTo>
                      <a:lnTo>
                        <a:pt x="88" y="1042"/>
                      </a:lnTo>
                      <a:lnTo>
                        <a:pt x="80" y="1063"/>
                      </a:lnTo>
                      <a:lnTo>
                        <a:pt x="73" y="1083"/>
                      </a:lnTo>
                      <a:lnTo>
                        <a:pt x="67" y="1106"/>
                      </a:lnTo>
                      <a:lnTo>
                        <a:pt x="64" y="1129"/>
                      </a:lnTo>
                      <a:lnTo>
                        <a:pt x="0" y="1249"/>
                      </a:lnTo>
                      <a:lnTo>
                        <a:pt x="3" y="1260"/>
                      </a:lnTo>
                      <a:lnTo>
                        <a:pt x="6" y="1272"/>
                      </a:lnTo>
                      <a:lnTo>
                        <a:pt x="10" y="1283"/>
                      </a:lnTo>
                      <a:lnTo>
                        <a:pt x="13" y="1294"/>
                      </a:lnTo>
                      <a:lnTo>
                        <a:pt x="18" y="1305"/>
                      </a:lnTo>
                      <a:lnTo>
                        <a:pt x="21" y="1317"/>
                      </a:lnTo>
                      <a:lnTo>
                        <a:pt x="26" y="1328"/>
                      </a:lnTo>
                      <a:lnTo>
                        <a:pt x="29" y="1340"/>
                      </a:lnTo>
                      <a:lnTo>
                        <a:pt x="33" y="1351"/>
                      </a:lnTo>
                      <a:lnTo>
                        <a:pt x="36" y="1363"/>
                      </a:lnTo>
                      <a:lnTo>
                        <a:pt x="39" y="1374"/>
                      </a:lnTo>
                      <a:lnTo>
                        <a:pt x="41" y="1387"/>
                      </a:lnTo>
                      <a:lnTo>
                        <a:pt x="43" y="1400"/>
                      </a:lnTo>
                      <a:lnTo>
                        <a:pt x="44" y="1412"/>
                      </a:lnTo>
                      <a:lnTo>
                        <a:pt x="44" y="1425"/>
                      </a:lnTo>
                      <a:lnTo>
                        <a:pt x="44" y="1439"/>
                      </a:lnTo>
                      <a:lnTo>
                        <a:pt x="143" y="1619"/>
                      </a:lnTo>
                      <a:lnTo>
                        <a:pt x="148" y="1618"/>
                      </a:lnTo>
                      <a:lnTo>
                        <a:pt x="157" y="1615"/>
                      </a:lnTo>
                      <a:lnTo>
                        <a:pt x="166" y="1611"/>
                      </a:lnTo>
                      <a:lnTo>
                        <a:pt x="171" y="161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0" name="Freeform 31"/>
                <p:cNvSpPr>
                  <a:spLocks/>
                </p:cNvSpPr>
                <p:nvPr/>
              </p:nvSpPr>
              <p:spPr bwMode="auto">
                <a:xfrm rot="-5432">
                  <a:off x="3976" y="1981"/>
                  <a:ext cx="384" cy="288"/>
                </a:xfrm>
                <a:custGeom>
                  <a:avLst/>
                  <a:gdLst>
                    <a:gd name="T0" fmla="*/ 7 w 763"/>
                    <a:gd name="T1" fmla="*/ 1 h 1007"/>
                    <a:gd name="T2" fmla="*/ 7 w 763"/>
                    <a:gd name="T3" fmla="*/ 1 h 1007"/>
                    <a:gd name="T4" fmla="*/ 8 w 763"/>
                    <a:gd name="T5" fmla="*/ 1 h 1007"/>
                    <a:gd name="T6" fmla="*/ 8 w 763"/>
                    <a:gd name="T7" fmla="*/ 1 h 1007"/>
                    <a:gd name="T8" fmla="*/ 8 w 763"/>
                    <a:gd name="T9" fmla="*/ 1 h 1007"/>
                    <a:gd name="T10" fmla="*/ 8 w 763"/>
                    <a:gd name="T11" fmla="*/ 1 h 1007"/>
                    <a:gd name="T12" fmla="*/ 8 w 763"/>
                    <a:gd name="T13" fmla="*/ 0 h 1007"/>
                    <a:gd name="T14" fmla="*/ 8 w 763"/>
                    <a:gd name="T15" fmla="*/ 0 h 1007"/>
                    <a:gd name="T16" fmla="*/ 8 w 763"/>
                    <a:gd name="T17" fmla="*/ 0 h 1007"/>
                    <a:gd name="T18" fmla="*/ 8 w 763"/>
                    <a:gd name="T19" fmla="*/ 0 h 1007"/>
                    <a:gd name="T20" fmla="*/ 9 w 763"/>
                    <a:gd name="T21" fmla="*/ 0 h 1007"/>
                    <a:gd name="T22" fmla="*/ 13 w 763"/>
                    <a:gd name="T23" fmla="*/ 0 h 1007"/>
                    <a:gd name="T24" fmla="*/ 12 w 763"/>
                    <a:gd name="T25" fmla="*/ 0 h 1007"/>
                    <a:gd name="T26" fmla="*/ 11 w 763"/>
                    <a:gd name="T27" fmla="*/ 0 h 1007"/>
                    <a:gd name="T28" fmla="*/ 10 w 763"/>
                    <a:gd name="T29" fmla="*/ 0 h 1007"/>
                    <a:gd name="T30" fmla="*/ 9 w 763"/>
                    <a:gd name="T31" fmla="*/ 0 h 1007"/>
                    <a:gd name="T32" fmla="*/ 8 w 763"/>
                    <a:gd name="T33" fmla="*/ 0 h 1007"/>
                    <a:gd name="T34" fmla="*/ 7 w 763"/>
                    <a:gd name="T35" fmla="*/ 0 h 1007"/>
                    <a:gd name="T36" fmla="*/ 6 w 763"/>
                    <a:gd name="T37" fmla="*/ 0 h 1007"/>
                    <a:gd name="T38" fmla="*/ 5 w 763"/>
                    <a:gd name="T39" fmla="*/ 0 h 1007"/>
                    <a:gd name="T40" fmla="*/ 4 w 763"/>
                    <a:gd name="T41" fmla="*/ 0 h 1007"/>
                    <a:gd name="T42" fmla="*/ 4 w 763"/>
                    <a:gd name="T43" fmla="*/ 0 h 1007"/>
                    <a:gd name="T44" fmla="*/ 3 w 763"/>
                    <a:gd name="T45" fmla="*/ 0 h 1007"/>
                    <a:gd name="T46" fmla="*/ 3 w 763"/>
                    <a:gd name="T47" fmla="*/ 0 h 1007"/>
                    <a:gd name="T48" fmla="*/ 2 w 763"/>
                    <a:gd name="T49" fmla="*/ 0 h 1007"/>
                    <a:gd name="T50" fmla="*/ 2 w 763"/>
                    <a:gd name="T51" fmla="*/ 0 h 1007"/>
                    <a:gd name="T52" fmla="*/ 1 w 763"/>
                    <a:gd name="T53" fmla="*/ 0 h 1007"/>
                    <a:gd name="T54" fmla="*/ 1 w 763"/>
                    <a:gd name="T55" fmla="*/ 0 h 1007"/>
                    <a:gd name="T56" fmla="*/ 1 w 763"/>
                    <a:gd name="T57" fmla="*/ 0 h 1007"/>
                    <a:gd name="T58" fmla="*/ 0 w 763"/>
                    <a:gd name="T59" fmla="*/ 0 h 1007"/>
                    <a:gd name="T60" fmla="*/ 1 w 763"/>
                    <a:gd name="T61" fmla="*/ 0 h 1007"/>
                    <a:gd name="T62" fmla="*/ 1 w 763"/>
                    <a:gd name="T63" fmla="*/ 0 h 1007"/>
                    <a:gd name="T64" fmla="*/ 1 w 763"/>
                    <a:gd name="T65" fmla="*/ 0 h 1007"/>
                    <a:gd name="T66" fmla="*/ 1 w 763"/>
                    <a:gd name="T67" fmla="*/ 0 h 1007"/>
                    <a:gd name="T68" fmla="*/ 1 w 763"/>
                    <a:gd name="T69" fmla="*/ 0 h 1007"/>
                    <a:gd name="T70" fmla="*/ 2 w 763"/>
                    <a:gd name="T71" fmla="*/ 0 h 1007"/>
                    <a:gd name="T72" fmla="*/ 2 w 763"/>
                    <a:gd name="T73" fmla="*/ 0 h 1007"/>
                    <a:gd name="T74" fmla="*/ 1 w 763"/>
                    <a:gd name="T75" fmla="*/ 0 h 1007"/>
                    <a:gd name="T76" fmla="*/ 1 w 763"/>
                    <a:gd name="T77" fmla="*/ 0 h 1007"/>
                    <a:gd name="T78" fmla="*/ 1 w 763"/>
                    <a:gd name="T79" fmla="*/ 0 h 1007"/>
                    <a:gd name="T80" fmla="*/ 4 w 763"/>
                    <a:gd name="T81" fmla="*/ 1 h 1007"/>
                    <a:gd name="T82" fmla="*/ 4 w 763"/>
                    <a:gd name="T83" fmla="*/ 1 h 1007"/>
                    <a:gd name="T84" fmla="*/ 4 w 763"/>
                    <a:gd name="T85" fmla="*/ 1 h 1007"/>
                    <a:gd name="T86" fmla="*/ 4 w 763"/>
                    <a:gd name="T87" fmla="*/ 1 h 1007"/>
                    <a:gd name="T88" fmla="*/ 4 w 763"/>
                    <a:gd name="T89" fmla="*/ 1 h 1007"/>
                    <a:gd name="T90" fmla="*/ 7 w 763"/>
                    <a:gd name="T91" fmla="*/ 1 h 1007"/>
                    <a:gd name="T92" fmla="*/ 7 w 763"/>
                    <a:gd name="T93" fmla="*/ 1 h 1007"/>
                    <a:gd name="T94" fmla="*/ 7 w 763"/>
                    <a:gd name="T95" fmla="*/ 1 h 100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63"/>
                    <a:gd name="T145" fmla="*/ 0 h 1007"/>
                    <a:gd name="T146" fmla="*/ 763 w 763"/>
                    <a:gd name="T147" fmla="*/ 1007 h 100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63" h="1007">
                      <a:moveTo>
                        <a:pt x="416" y="1007"/>
                      </a:moveTo>
                      <a:lnTo>
                        <a:pt x="419" y="1007"/>
                      </a:lnTo>
                      <a:lnTo>
                        <a:pt x="427" y="1007"/>
                      </a:lnTo>
                      <a:lnTo>
                        <a:pt x="434" y="1007"/>
                      </a:lnTo>
                      <a:lnTo>
                        <a:pt x="437" y="1007"/>
                      </a:lnTo>
                      <a:lnTo>
                        <a:pt x="448" y="1001"/>
                      </a:lnTo>
                      <a:lnTo>
                        <a:pt x="456" y="995"/>
                      </a:lnTo>
                      <a:lnTo>
                        <a:pt x="463" y="989"/>
                      </a:lnTo>
                      <a:lnTo>
                        <a:pt x="469" y="981"/>
                      </a:lnTo>
                      <a:lnTo>
                        <a:pt x="474" y="973"/>
                      </a:lnTo>
                      <a:lnTo>
                        <a:pt x="479" y="963"/>
                      </a:lnTo>
                      <a:lnTo>
                        <a:pt x="483" y="953"/>
                      </a:lnTo>
                      <a:lnTo>
                        <a:pt x="489" y="939"/>
                      </a:lnTo>
                      <a:lnTo>
                        <a:pt x="459" y="817"/>
                      </a:lnTo>
                      <a:lnTo>
                        <a:pt x="504" y="747"/>
                      </a:lnTo>
                      <a:lnTo>
                        <a:pt x="504" y="739"/>
                      </a:lnTo>
                      <a:lnTo>
                        <a:pt x="504" y="731"/>
                      </a:lnTo>
                      <a:lnTo>
                        <a:pt x="504" y="723"/>
                      </a:lnTo>
                      <a:lnTo>
                        <a:pt x="505" y="715"/>
                      </a:lnTo>
                      <a:lnTo>
                        <a:pt x="505" y="706"/>
                      </a:lnTo>
                      <a:lnTo>
                        <a:pt x="506" y="698"/>
                      </a:lnTo>
                      <a:lnTo>
                        <a:pt x="508" y="689"/>
                      </a:lnTo>
                      <a:lnTo>
                        <a:pt x="509" y="679"/>
                      </a:lnTo>
                      <a:lnTo>
                        <a:pt x="763" y="403"/>
                      </a:lnTo>
                      <a:lnTo>
                        <a:pt x="734" y="375"/>
                      </a:lnTo>
                      <a:lnTo>
                        <a:pt x="707" y="349"/>
                      </a:lnTo>
                      <a:lnTo>
                        <a:pt x="679" y="322"/>
                      </a:lnTo>
                      <a:lnTo>
                        <a:pt x="650" y="297"/>
                      </a:lnTo>
                      <a:lnTo>
                        <a:pt x="621" y="272"/>
                      </a:lnTo>
                      <a:lnTo>
                        <a:pt x="594" y="246"/>
                      </a:lnTo>
                      <a:lnTo>
                        <a:pt x="565" y="221"/>
                      </a:lnTo>
                      <a:lnTo>
                        <a:pt x="536" y="197"/>
                      </a:lnTo>
                      <a:lnTo>
                        <a:pt x="506" y="174"/>
                      </a:lnTo>
                      <a:lnTo>
                        <a:pt x="477" y="151"/>
                      </a:lnTo>
                      <a:lnTo>
                        <a:pt x="447" y="129"/>
                      </a:lnTo>
                      <a:lnTo>
                        <a:pt x="416" y="107"/>
                      </a:lnTo>
                      <a:lnTo>
                        <a:pt x="383" y="88"/>
                      </a:lnTo>
                      <a:lnTo>
                        <a:pt x="351" y="67"/>
                      </a:lnTo>
                      <a:lnTo>
                        <a:pt x="318" y="49"/>
                      </a:lnTo>
                      <a:lnTo>
                        <a:pt x="285" y="30"/>
                      </a:lnTo>
                      <a:lnTo>
                        <a:pt x="267" y="20"/>
                      </a:lnTo>
                      <a:lnTo>
                        <a:pt x="250" y="12"/>
                      </a:lnTo>
                      <a:lnTo>
                        <a:pt x="233" y="6"/>
                      </a:lnTo>
                      <a:lnTo>
                        <a:pt x="215" y="3"/>
                      </a:lnTo>
                      <a:lnTo>
                        <a:pt x="199" y="0"/>
                      </a:lnTo>
                      <a:lnTo>
                        <a:pt x="182" y="0"/>
                      </a:lnTo>
                      <a:lnTo>
                        <a:pt x="166" y="1"/>
                      </a:lnTo>
                      <a:lnTo>
                        <a:pt x="150" y="4"/>
                      </a:lnTo>
                      <a:lnTo>
                        <a:pt x="134" y="6"/>
                      </a:lnTo>
                      <a:lnTo>
                        <a:pt x="118" y="9"/>
                      </a:lnTo>
                      <a:lnTo>
                        <a:pt x="102" y="12"/>
                      </a:lnTo>
                      <a:lnTo>
                        <a:pt x="86" y="14"/>
                      </a:lnTo>
                      <a:lnTo>
                        <a:pt x="69" y="16"/>
                      </a:lnTo>
                      <a:lnTo>
                        <a:pt x="54" y="16"/>
                      </a:lnTo>
                      <a:lnTo>
                        <a:pt x="38" y="16"/>
                      </a:lnTo>
                      <a:lnTo>
                        <a:pt x="23" y="14"/>
                      </a:lnTo>
                      <a:lnTo>
                        <a:pt x="14" y="31"/>
                      </a:lnTo>
                      <a:lnTo>
                        <a:pt x="7" y="49"/>
                      </a:lnTo>
                      <a:lnTo>
                        <a:pt x="3" y="67"/>
                      </a:lnTo>
                      <a:lnTo>
                        <a:pt x="0" y="84"/>
                      </a:lnTo>
                      <a:lnTo>
                        <a:pt x="0" y="104"/>
                      </a:lnTo>
                      <a:lnTo>
                        <a:pt x="2" y="122"/>
                      </a:lnTo>
                      <a:lnTo>
                        <a:pt x="4" y="141"/>
                      </a:lnTo>
                      <a:lnTo>
                        <a:pt x="8" y="160"/>
                      </a:lnTo>
                      <a:lnTo>
                        <a:pt x="14" y="179"/>
                      </a:lnTo>
                      <a:lnTo>
                        <a:pt x="20" y="197"/>
                      </a:lnTo>
                      <a:lnTo>
                        <a:pt x="27" y="215"/>
                      </a:lnTo>
                      <a:lnTo>
                        <a:pt x="35" y="233"/>
                      </a:lnTo>
                      <a:lnTo>
                        <a:pt x="43" y="250"/>
                      </a:lnTo>
                      <a:lnTo>
                        <a:pt x="52" y="266"/>
                      </a:lnTo>
                      <a:lnTo>
                        <a:pt x="60" y="282"/>
                      </a:lnTo>
                      <a:lnTo>
                        <a:pt x="69" y="297"/>
                      </a:lnTo>
                      <a:lnTo>
                        <a:pt x="69" y="311"/>
                      </a:lnTo>
                      <a:lnTo>
                        <a:pt x="68" y="323"/>
                      </a:lnTo>
                      <a:lnTo>
                        <a:pt x="64" y="335"/>
                      </a:lnTo>
                      <a:lnTo>
                        <a:pt x="57" y="345"/>
                      </a:lnTo>
                      <a:lnTo>
                        <a:pt x="49" y="356"/>
                      </a:lnTo>
                      <a:lnTo>
                        <a:pt x="41" y="366"/>
                      </a:lnTo>
                      <a:lnTo>
                        <a:pt x="31" y="378"/>
                      </a:lnTo>
                      <a:lnTo>
                        <a:pt x="23" y="391"/>
                      </a:lnTo>
                      <a:lnTo>
                        <a:pt x="112" y="724"/>
                      </a:lnTo>
                      <a:lnTo>
                        <a:pt x="198" y="866"/>
                      </a:lnTo>
                      <a:lnTo>
                        <a:pt x="198" y="870"/>
                      </a:lnTo>
                      <a:lnTo>
                        <a:pt x="198" y="874"/>
                      </a:lnTo>
                      <a:lnTo>
                        <a:pt x="198" y="880"/>
                      </a:lnTo>
                      <a:lnTo>
                        <a:pt x="199" y="887"/>
                      </a:lnTo>
                      <a:lnTo>
                        <a:pt x="201" y="894"/>
                      </a:lnTo>
                      <a:lnTo>
                        <a:pt x="202" y="901"/>
                      </a:lnTo>
                      <a:lnTo>
                        <a:pt x="204" y="908"/>
                      </a:lnTo>
                      <a:lnTo>
                        <a:pt x="206" y="913"/>
                      </a:lnTo>
                      <a:lnTo>
                        <a:pt x="285" y="889"/>
                      </a:lnTo>
                      <a:lnTo>
                        <a:pt x="401" y="1007"/>
                      </a:lnTo>
                      <a:lnTo>
                        <a:pt x="403" y="1007"/>
                      </a:lnTo>
                      <a:lnTo>
                        <a:pt x="409" y="1007"/>
                      </a:lnTo>
                      <a:lnTo>
                        <a:pt x="413" y="1007"/>
                      </a:lnTo>
                      <a:lnTo>
                        <a:pt x="416" y="100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1" name="Freeform 32"/>
                <p:cNvSpPr>
                  <a:spLocks/>
                </p:cNvSpPr>
                <p:nvPr/>
              </p:nvSpPr>
              <p:spPr bwMode="auto">
                <a:xfrm rot="-5432">
                  <a:off x="4269" y="2391"/>
                  <a:ext cx="160" cy="106"/>
                </a:xfrm>
                <a:custGeom>
                  <a:avLst/>
                  <a:gdLst>
                    <a:gd name="T0" fmla="*/ 2 w 315"/>
                    <a:gd name="T1" fmla="*/ 0 h 369"/>
                    <a:gd name="T2" fmla="*/ 6 w 315"/>
                    <a:gd name="T3" fmla="*/ 0 h 369"/>
                    <a:gd name="T4" fmla="*/ 4 w 315"/>
                    <a:gd name="T5" fmla="*/ 0 h 369"/>
                    <a:gd name="T6" fmla="*/ 4 w 315"/>
                    <a:gd name="T7" fmla="*/ 0 h 369"/>
                    <a:gd name="T8" fmla="*/ 4 w 315"/>
                    <a:gd name="T9" fmla="*/ 0 h 369"/>
                    <a:gd name="T10" fmla="*/ 4 w 315"/>
                    <a:gd name="T11" fmla="*/ 0 h 369"/>
                    <a:gd name="T12" fmla="*/ 3 w 315"/>
                    <a:gd name="T13" fmla="*/ 0 h 369"/>
                    <a:gd name="T14" fmla="*/ 3 w 315"/>
                    <a:gd name="T15" fmla="*/ 0 h 369"/>
                    <a:gd name="T16" fmla="*/ 3 w 315"/>
                    <a:gd name="T17" fmla="*/ 0 h 369"/>
                    <a:gd name="T18" fmla="*/ 3 w 315"/>
                    <a:gd name="T19" fmla="*/ 0 h 369"/>
                    <a:gd name="T20" fmla="*/ 3 w 315"/>
                    <a:gd name="T21" fmla="*/ 0 h 369"/>
                    <a:gd name="T22" fmla="*/ 3 w 315"/>
                    <a:gd name="T23" fmla="*/ 0 h 369"/>
                    <a:gd name="T24" fmla="*/ 3 w 315"/>
                    <a:gd name="T25" fmla="*/ 0 h 369"/>
                    <a:gd name="T26" fmla="*/ 3 w 315"/>
                    <a:gd name="T27" fmla="*/ 0 h 369"/>
                    <a:gd name="T28" fmla="*/ 3 w 315"/>
                    <a:gd name="T29" fmla="*/ 0 h 369"/>
                    <a:gd name="T30" fmla="*/ 2 w 315"/>
                    <a:gd name="T31" fmla="*/ 0 h 369"/>
                    <a:gd name="T32" fmla="*/ 2 w 315"/>
                    <a:gd name="T33" fmla="*/ 0 h 369"/>
                    <a:gd name="T34" fmla="*/ 2 w 315"/>
                    <a:gd name="T35" fmla="*/ 0 h 369"/>
                    <a:gd name="T36" fmla="*/ 2 w 315"/>
                    <a:gd name="T37" fmla="*/ 0 h 369"/>
                    <a:gd name="T38" fmla="*/ 2 w 315"/>
                    <a:gd name="T39" fmla="*/ 0 h 369"/>
                    <a:gd name="T40" fmla="*/ 1 w 315"/>
                    <a:gd name="T41" fmla="*/ 0 h 369"/>
                    <a:gd name="T42" fmla="*/ 1 w 315"/>
                    <a:gd name="T43" fmla="*/ 0 h 369"/>
                    <a:gd name="T44" fmla="*/ 1 w 315"/>
                    <a:gd name="T45" fmla="*/ 0 h 369"/>
                    <a:gd name="T46" fmla="*/ 2 w 315"/>
                    <a:gd name="T47" fmla="*/ 0 h 369"/>
                    <a:gd name="T48" fmla="*/ 2 w 315"/>
                    <a:gd name="T49" fmla="*/ 0 h 369"/>
                    <a:gd name="T50" fmla="*/ 2 w 315"/>
                    <a:gd name="T51" fmla="*/ 0 h 369"/>
                    <a:gd name="T52" fmla="*/ 2 w 315"/>
                    <a:gd name="T53" fmla="*/ 0 h 369"/>
                    <a:gd name="T54" fmla="*/ 2 w 315"/>
                    <a:gd name="T55" fmla="*/ 0 h 369"/>
                    <a:gd name="T56" fmla="*/ 2 w 315"/>
                    <a:gd name="T57" fmla="*/ 0 h 369"/>
                    <a:gd name="T58" fmla="*/ 2 w 315"/>
                    <a:gd name="T59" fmla="*/ 0 h 369"/>
                    <a:gd name="T60" fmla="*/ 2 w 315"/>
                    <a:gd name="T61" fmla="*/ 0 h 369"/>
                    <a:gd name="T62" fmla="*/ 2 w 315"/>
                    <a:gd name="T63" fmla="*/ 0 h 369"/>
                    <a:gd name="T64" fmla="*/ 2 w 315"/>
                    <a:gd name="T65" fmla="*/ 0 h 369"/>
                    <a:gd name="T66" fmla="*/ 2 w 315"/>
                    <a:gd name="T67" fmla="*/ 0 h 369"/>
                    <a:gd name="T68" fmla="*/ 1 w 315"/>
                    <a:gd name="T69" fmla="*/ 0 h 369"/>
                    <a:gd name="T70" fmla="*/ 1 w 315"/>
                    <a:gd name="T71" fmla="*/ 0 h 369"/>
                    <a:gd name="T72" fmla="*/ 1 w 315"/>
                    <a:gd name="T73" fmla="*/ 0 h 369"/>
                    <a:gd name="T74" fmla="*/ 1 w 315"/>
                    <a:gd name="T75" fmla="*/ 0 h 369"/>
                    <a:gd name="T76" fmla="*/ 1 w 315"/>
                    <a:gd name="T77" fmla="*/ 0 h 369"/>
                    <a:gd name="T78" fmla="*/ 1 w 315"/>
                    <a:gd name="T79" fmla="*/ 0 h 369"/>
                    <a:gd name="T80" fmla="*/ 1 w 315"/>
                    <a:gd name="T81" fmla="*/ 0 h 369"/>
                    <a:gd name="T82" fmla="*/ 1 w 315"/>
                    <a:gd name="T83" fmla="*/ 0 h 369"/>
                    <a:gd name="T84" fmla="*/ 0 w 315"/>
                    <a:gd name="T85" fmla="*/ 0 h 369"/>
                    <a:gd name="T86" fmla="*/ 0 w 315"/>
                    <a:gd name="T87" fmla="*/ 0 h 369"/>
                    <a:gd name="T88" fmla="*/ 1 w 315"/>
                    <a:gd name="T89" fmla="*/ 0 h 369"/>
                    <a:gd name="T90" fmla="*/ 1 w 315"/>
                    <a:gd name="T91" fmla="*/ 0 h 369"/>
                    <a:gd name="T92" fmla="*/ 1 w 315"/>
                    <a:gd name="T93" fmla="*/ 0 h 369"/>
                    <a:gd name="T94" fmla="*/ 1 w 315"/>
                    <a:gd name="T95" fmla="*/ 0 h 369"/>
                    <a:gd name="T96" fmla="*/ 1 w 315"/>
                    <a:gd name="T97" fmla="*/ 0 h 369"/>
                    <a:gd name="T98" fmla="*/ 1 w 315"/>
                    <a:gd name="T99" fmla="*/ 0 h 369"/>
                    <a:gd name="T100" fmla="*/ 1 w 315"/>
                    <a:gd name="T101" fmla="*/ 0 h 369"/>
                    <a:gd name="T102" fmla="*/ 1 w 315"/>
                    <a:gd name="T103" fmla="*/ 0 h 369"/>
                    <a:gd name="T104" fmla="*/ 1 w 315"/>
                    <a:gd name="T105" fmla="*/ 0 h 369"/>
                    <a:gd name="T106" fmla="*/ 1 w 315"/>
                    <a:gd name="T107" fmla="*/ 0 h 369"/>
                    <a:gd name="T108" fmla="*/ 1 w 315"/>
                    <a:gd name="T109" fmla="*/ 0 h 369"/>
                    <a:gd name="T110" fmla="*/ 2 w 315"/>
                    <a:gd name="T111" fmla="*/ 0 h 369"/>
                    <a:gd name="T112" fmla="*/ 2 w 315"/>
                    <a:gd name="T113" fmla="*/ 0 h 369"/>
                    <a:gd name="T114" fmla="*/ 2 w 315"/>
                    <a:gd name="T115" fmla="*/ 0 h 369"/>
                    <a:gd name="T116" fmla="*/ 2 w 315"/>
                    <a:gd name="T117" fmla="*/ 0 h 369"/>
                    <a:gd name="T118" fmla="*/ 2 w 315"/>
                    <a:gd name="T119" fmla="*/ 0 h 369"/>
                    <a:gd name="T120" fmla="*/ 2 w 315"/>
                    <a:gd name="T121" fmla="*/ 0 h 369"/>
                    <a:gd name="T122" fmla="*/ 2 w 315"/>
                    <a:gd name="T123" fmla="*/ 0 h 369"/>
                    <a:gd name="T124" fmla="*/ 2 w 315"/>
                    <a:gd name="T125" fmla="*/ 0 h 36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15"/>
                    <a:gd name="T190" fmla="*/ 0 h 369"/>
                    <a:gd name="T191" fmla="*/ 315 w 315"/>
                    <a:gd name="T192" fmla="*/ 369 h 36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15" h="369">
                      <a:moveTo>
                        <a:pt x="107" y="353"/>
                      </a:moveTo>
                      <a:lnTo>
                        <a:pt x="315" y="126"/>
                      </a:lnTo>
                      <a:lnTo>
                        <a:pt x="201" y="93"/>
                      </a:lnTo>
                      <a:lnTo>
                        <a:pt x="196" y="85"/>
                      </a:lnTo>
                      <a:lnTo>
                        <a:pt x="192" y="77"/>
                      </a:lnTo>
                      <a:lnTo>
                        <a:pt x="187" y="69"/>
                      </a:lnTo>
                      <a:lnTo>
                        <a:pt x="183" y="61"/>
                      </a:lnTo>
                      <a:lnTo>
                        <a:pt x="177" y="51"/>
                      </a:lnTo>
                      <a:lnTo>
                        <a:pt x="171" y="42"/>
                      </a:lnTo>
                      <a:lnTo>
                        <a:pt x="165" y="32"/>
                      </a:lnTo>
                      <a:lnTo>
                        <a:pt x="158" y="20"/>
                      </a:lnTo>
                      <a:lnTo>
                        <a:pt x="149" y="13"/>
                      </a:lnTo>
                      <a:lnTo>
                        <a:pt x="138" y="9"/>
                      </a:lnTo>
                      <a:lnTo>
                        <a:pt x="124" y="5"/>
                      </a:lnTo>
                      <a:lnTo>
                        <a:pt x="109" y="4"/>
                      </a:lnTo>
                      <a:lnTo>
                        <a:pt x="94" y="3"/>
                      </a:lnTo>
                      <a:lnTo>
                        <a:pt x="79" y="2"/>
                      </a:lnTo>
                      <a:lnTo>
                        <a:pt x="64" y="1"/>
                      </a:lnTo>
                      <a:lnTo>
                        <a:pt x="50" y="0"/>
                      </a:lnTo>
                      <a:lnTo>
                        <a:pt x="56" y="12"/>
                      </a:lnTo>
                      <a:lnTo>
                        <a:pt x="64" y="22"/>
                      </a:lnTo>
                      <a:lnTo>
                        <a:pt x="73" y="31"/>
                      </a:lnTo>
                      <a:lnTo>
                        <a:pt x="84" y="39"/>
                      </a:lnTo>
                      <a:lnTo>
                        <a:pt x="93" y="48"/>
                      </a:lnTo>
                      <a:lnTo>
                        <a:pt x="102" y="59"/>
                      </a:lnTo>
                      <a:lnTo>
                        <a:pt x="109" y="74"/>
                      </a:lnTo>
                      <a:lnTo>
                        <a:pt x="112" y="93"/>
                      </a:lnTo>
                      <a:lnTo>
                        <a:pt x="85" y="187"/>
                      </a:lnTo>
                      <a:lnTo>
                        <a:pt x="78" y="195"/>
                      </a:lnTo>
                      <a:lnTo>
                        <a:pt x="70" y="201"/>
                      </a:lnTo>
                      <a:lnTo>
                        <a:pt x="61" y="204"/>
                      </a:lnTo>
                      <a:lnTo>
                        <a:pt x="50" y="207"/>
                      </a:lnTo>
                      <a:lnTo>
                        <a:pt x="40" y="209"/>
                      </a:lnTo>
                      <a:lnTo>
                        <a:pt x="28" y="210"/>
                      </a:lnTo>
                      <a:lnTo>
                        <a:pt x="17" y="210"/>
                      </a:lnTo>
                      <a:lnTo>
                        <a:pt x="5" y="210"/>
                      </a:lnTo>
                      <a:lnTo>
                        <a:pt x="1" y="219"/>
                      </a:lnTo>
                      <a:lnTo>
                        <a:pt x="0" y="227"/>
                      </a:lnTo>
                      <a:lnTo>
                        <a:pt x="0" y="237"/>
                      </a:lnTo>
                      <a:lnTo>
                        <a:pt x="1" y="245"/>
                      </a:lnTo>
                      <a:lnTo>
                        <a:pt x="3" y="253"/>
                      </a:lnTo>
                      <a:lnTo>
                        <a:pt x="5" y="261"/>
                      </a:lnTo>
                      <a:lnTo>
                        <a:pt x="9" y="270"/>
                      </a:lnTo>
                      <a:lnTo>
                        <a:pt x="11" y="280"/>
                      </a:lnTo>
                      <a:lnTo>
                        <a:pt x="20" y="288"/>
                      </a:lnTo>
                      <a:lnTo>
                        <a:pt x="31" y="298"/>
                      </a:lnTo>
                      <a:lnTo>
                        <a:pt x="41" y="306"/>
                      </a:lnTo>
                      <a:lnTo>
                        <a:pt x="51" y="315"/>
                      </a:lnTo>
                      <a:lnTo>
                        <a:pt x="62" y="325"/>
                      </a:lnTo>
                      <a:lnTo>
                        <a:pt x="70" y="338"/>
                      </a:lnTo>
                      <a:lnTo>
                        <a:pt x="78" y="352"/>
                      </a:lnTo>
                      <a:lnTo>
                        <a:pt x="85" y="369"/>
                      </a:lnTo>
                      <a:lnTo>
                        <a:pt x="88" y="367"/>
                      </a:lnTo>
                      <a:lnTo>
                        <a:pt x="96" y="361"/>
                      </a:lnTo>
                      <a:lnTo>
                        <a:pt x="103" y="355"/>
                      </a:lnTo>
                      <a:lnTo>
                        <a:pt x="107" y="353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2" name="Freeform 33"/>
                <p:cNvSpPr>
                  <a:spLocks/>
                </p:cNvSpPr>
                <p:nvPr/>
              </p:nvSpPr>
              <p:spPr bwMode="auto">
                <a:xfrm rot="-5432">
                  <a:off x="3997" y="2240"/>
                  <a:ext cx="596" cy="122"/>
                </a:xfrm>
                <a:custGeom>
                  <a:avLst/>
                  <a:gdLst>
                    <a:gd name="T0" fmla="*/ 13 w 1184"/>
                    <a:gd name="T1" fmla="*/ 0 h 422"/>
                    <a:gd name="T2" fmla="*/ 14 w 1184"/>
                    <a:gd name="T3" fmla="*/ 0 h 422"/>
                    <a:gd name="T4" fmla="*/ 14 w 1184"/>
                    <a:gd name="T5" fmla="*/ 0 h 422"/>
                    <a:gd name="T6" fmla="*/ 14 w 1184"/>
                    <a:gd name="T7" fmla="*/ 0 h 422"/>
                    <a:gd name="T8" fmla="*/ 15 w 1184"/>
                    <a:gd name="T9" fmla="*/ 0 h 422"/>
                    <a:gd name="T10" fmla="*/ 15 w 1184"/>
                    <a:gd name="T11" fmla="*/ 0 h 422"/>
                    <a:gd name="T12" fmla="*/ 15 w 1184"/>
                    <a:gd name="T13" fmla="*/ 0 h 422"/>
                    <a:gd name="T14" fmla="*/ 16 w 1184"/>
                    <a:gd name="T15" fmla="*/ 0 h 422"/>
                    <a:gd name="T16" fmla="*/ 17 w 1184"/>
                    <a:gd name="T17" fmla="*/ 0 h 422"/>
                    <a:gd name="T18" fmla="*/ 16 w 1184"/>
                    <a:gd name="T19" fmla="*/ 0 h 422"/>
                    <a:gd name="T20" fmla="*/ 15 w 1184"/>
                    <a:gd name="T21" fmla="*/ 0 h 422"/>
                    <a:gd name="T22" fmla="*/ 15 w 1184"/>
                    <a:gd name="T23" fmla="*/ 0 h 422"/>
                    <a:gd name="T24" fmla="*/ 14 w 1184"/>
                    <a:gd name="T25" fmla="*/ 0 h 422"/>
                    <a:gd name="T26" fmla="*/ 14 w 1184"/>
                    <a:gd name="T27" fmla="*/ 0 h 422"/>
                    <a:gd name="T28" fmla="*/ 13 w 1184"/>
                    <a:gd name="T29" fmla="*/ 0 h 422"/>
                    <a:gd name="T30" fmla="*/ 13 w 1184"/>
                    <a:gd name="T31" fmla="*/ 0 h 422"/>
                    <a:gd name="T32" fmla="*/ 12 w 1184"/>
                    <a:gd name="T33" fmla="*/ 0 h 422"/>
                    <a:gd name="T34" fmla="*/ 12 w 1184"/>
                    <a:gd name="T35" fmla="*/ 0 h 422"/>
                    <a:gd name="T36" fmla="*/ 12 w 1184"/>
                    <a:gd name="T37" fmla="*/ 0 h 422"/>
                    <a:gd name="T38" fmla="*/ 11 w 1184"/>
                    <a:gd name="T39" fmla="*/ 0 h 422"/>
                    <a:gd name="T40" fmla="*/ 10 w 1184"/>
                    <a:gd name="T41" fmla="*/ 0 h 422"/>
                    <a:gd name="T42" fmla="*/ 8 w 1184"/>
                    <a:gd name="T43" fmla="*/ 0 h 422"/>
                    <a:gd name="T44" fmla="*/ 7 w 1184"/>
                    <a:gd name="T45" fmla="*/ 0 h 422"/>
                    <a:gd name="T46" fmla="*/ 6 w 1184"/>
                    <a:gd name="T47" fmla="*/ 0 h 422"/>
                    <a:gd name="T48" fmla="*/ 5 w 1184"/>
                    <a:gd name="T49" fmla="*/ 0 h 422"/>
                    <a:gd name="T50" fmla="*/ 5 w 1184"/>
                    <a:gd name="T51" fmla="*/ 0 h 422"/>
                    <a:gd name="T52" fmla="*/ 4 w 1184"/>
                    <a:gd name="T53" fmla="*/ 0 h 422"/>
                    <a:gd name="T54" fmla="*/ 4 w 1184"/>
                    <a:gd name="T55" fmla="*/ 0 h 422"/>
                    <a:gd name="T56" fmla="*/ 4 w 1184"/>
                    <a:gd name="T57" fmla="*/ 0 h 422"/>
                    <a:gd name="T58" fmla="*/ 3 w 1184"/>
                    <a:gd name="T59" fmla="*/ 0 h 422"/>
                    <a:gd name="T60" fmla="*/ 3 w 1184"/>
                    <a:gd name="T61" fmla="*/ 0 h 422"/>
                    <a:gd name="T62" fmla="*/ 3 w 1184"/>
                    <a:gd name="T63" fmla="*/ 0 h 422"/>
                    <a:gd name="T64" fmla="*/ 3 w 1184"/>
                    <a:gd name="T65" fmla="*/ 0 h 422"/>
                    <a:gd name="T66" fmla="*/ 2 w 1184"/>
                    <a:gd name="T67" fmla="*/ 0 h 422"/>
                    <a:gd name="T68" fmla="*/ 1 w 1184"/>
                    <a:gd name="T69" fmla="*/ 0 h 422"/>
                    <a:gd name="T70" fmla="*/ 1 w 1184"/>
                    <a:gd name="T71" fmla="*/ 0 h 422"/>
                    <a:gd name="T72" fmla="*/ 1 w 1184"/>
                    <a:gd name="T73" fmla="*/ 0 h 422"/>
                    <a:gd name="T74" fmla="*/ 1 w 1184"/>
                    <a:gd name="T75" fmla="*/ 0 h 422"/>
                    <a:gd name="T76" fmla="*/ 1 w 1184"/>
                    <a:gd name="T77" fmla="*/ 0 h 422"/>
                    <a:gd name="T78" fmla="*/ 0 w 1184"/>
                    <a:gd name="T79" fmla="*/ 0 h 422"/>
                    <a:gd name="T80" fmla="*/ 1 w 1184"/>
                    <a:gd name="T81" fmla="*/ 0 h 422"/>
                    <a:gd name="T82" fmla="*/ 1 w 1184"/>
                    <a:gd name="T83" fmla="*/ 0 h 422"/>
                    <a:gd name="T84" fmla="*/ 2 w 1184"/>
                    <a:gd name="T85" fmla="*/ 0 h 422"/>
                    <a:gd name="T86" fmla="*/ 2 w 1184"/>
                    <a:gd name="T87" fmla="*/ 0 h 422"/>
                    <a:gd name="T88" fmla="*/ 2 w 1184"/>
                    <a:gd name="T89" fmla="*/ 0 h 422"/>
                    <a:gd name="T90" fmla="*/ 5 w 1184"/>
                    <a:gd name="T91" fmla="*/ 0 h 422"/>
                    <a:gd name="T92" fmla="*/ 11 w 1184"/>
                    <a:gd name="T93" fmla="*/ 0 h 422"/>
                    <a:gd name="T94" fmla="*/ 12 w 1184"/>
                    <a:gd name="T95" fmla="*/ 0 h 422"/>
                    <a:gd name="T96" fmla="*/ 12 w 1184"/>
                    <a:gd name="T97" fmla="*/ 0 h 422"/>
                    <a:gd name="T98" fmla="*/ 13 w 1184"/>
                    <a:gd name="T99" fmla="*/ 0 h 422"/>
                    <a:gd name="T100" fmla="*/ 13 w 1184"/>
                    <a:gd name="T101" fmla="*/ 0 h 4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84"/>
                    <a:gd name="T154" fmla="*/ 0 h 422"/>
                    <a:gd name="T155" fmla="*/ 1184 w 1184"/>
                    <a:gd name="T156" fmla="*/ 422 h 4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84" h="422">
                      <a:moveTo>
                        <a:pt x="807" y="415"/>
                      </a:moveTo>
                      <a:lnTo>
                        <a:pt x="807" y="415"/>
                      </a:lnTo>
                      <a:lnTo>
                        <a:pt x="815" y="410"/>
                      </a:lnTo>
                      <a:lnTo>
                        <a:pt x="823" y="407"/>
                      </a:lnTo>
                      <a:lnTo>
                        <a:pt x="830" y="407"/>
                      </a:lnTo>
                      <a:lnTo>
                        <a:pt x="836" y="406"/>
                      </a:lnTo>
                      <a:lnTo>
                        <a:pt x="843" y="406"/>
                      </a:lnTo>
                      <a:lnTo>
                        <a:pt x="851" y="406"/>
                      </a:lnTo>
                      <a:lnTo>
                        <a:pt x="861" y="402"/>
                      </a:lnTo>
                      <a:lnTo>
                        <a:pt x="871" y="398"/>
                      </a:lnTo>
                      <a:lnTo>
                        <a:pt x="877" y="392"/>
                      </a:lnTo>
                      <a:lnTo>
                        <a:pt x="881" y="386"/>
                      </a:lnTo>
                      <a:lnTo>
                        <a:pt x="886" y="378"/>
                      </a:lnTo>
                      <a:lnTo>
                        <a:pt x="890" y="371"/>
                      </a:lnTo>
                      <a:lnTo>
                        <a:pt x="895" y="363"/>
                      </a:lnTo>
                      <a:lnTo>
                        <a:pt x="901" y="354"/>
                      </a:lnTo>
                      <a:lnTo>
                        <a:pt x="908" y="346"/>
                      </a:lnTo>
                      <a:lnTo>
                        <a:pt x="916" y="337"/>
                      </a:lnTo>
                      <a:lnTo>
                        <a:pt x="933" y="326"/>
                      </a:lnTo>
                      <a:lnTo>
                        <a:pt x="953" y="320"/>
                      </a:lnTo>
                      <a:lnTo>
                        <a:pt x="973" y="315"/>
                      </a:lnTo>
                      <a:lnTo>
                        <a:pt x="996" y="314"/>
                      </a:lnTo>
                      <a:lnTo>
                        <a:pt x="1020" y="315"/>
                      </a:lnTo>
                      <a:lnTo>
                        <a:pt x="1043" y="317"/>
                      </a:lnTo>
                      <a:lnTo>
                        <a:pt x="1068" y="322"/>
                      </a:lnTo>
                      <a:lnTo>
                        <a:pt x="1091" y="328"/>
                      </a:lnTo>
                      <a:lnTo>
                        <a:pt x="1184" y="61"/>
                      </a:lnTo>
                      <a:lnTo>
                        <a:pt x="957" y="122"/>
                      </a:lnTo>
                      <a:lnTo>
                        <a:pt x="946" y="127"/>
                      </a:lnTo>
                      <a:lnTo>
                        <a:pt x="934" y="135"/>
                      </a:lnTo>
                      <a:lnTo>
                        <a:pt x="923" y="144"/>
                      </a:lnTo>
                      <a:lnTo>
                        <a:pt x="912" y="153"/>
                      </a:lnTo>
                      <a:lnTo>
                        <a:pt x="901" y="162"/>
                      </a:lnTo>
                      <a:lnTo>
                        <a:pt x="890" y="171"/>
                      </a:lnTo>
                      <a:lnTo>
                        <a:pt x="879" y="180"/>
                      </a:lnTo>
                      <a:lnTo>
                        <a:pt x="869" y="190"/>
                      </a:lnTo>
                      <a:lnTo>
                        <a:pt x="857" y="198"/>
                      </a:lnTo>
                      <a:lnTo>
                        <a:pt x="846" y="204"/>
                      </a:lnTo>
                      <a:lnTo>
                        <a:pt x="833" y="210"/>
                      </a:lnTo>
                      <a:lnTo>
                        <a:pt x="820" y="215"/>
                      </a:lnTo>
                      <a:lnTo>
                        <a:pt x="808" y="217"/>
                      </a:lnTo>
                      <a:lnTo>
                        <a:pt x="793" y="218"/>
                      </a:lnTo>
                      <a:lnTo>
                        <a:pt x="779" y="216"/>
                      </a:lnTo>
                      <a:lnTo>
                        <a:pt x="763" y="211"/>
                      </a:lnTo>
                      <a:lnTo>
                        <a:pt x="748" y="196"/>
                      </a:lnTo>
                      <a:lnTo>
                        <a:pt x="739" y="179"/>
                      </a:lnTo>
                      <a:lnTo>
                        <a:pt x="732" y="158"/>
                      </a:lnTo>
                      <a:lnTo>
                        <a:pt x="727" y="135"/>
                      </a:lnTo>
                      <a:lnTo>
                        <a:pt x="725" y="111"/>
                      </a:lnTo>
                      <a:lnTo>
                        <a:pt x="723" y="87"/>
                      </a:lnTo>
                      <a:lnTo>
                        <a:pt x="721" y="62"/>
                      </a:lnTo>
                      <a:lnTo>
                        <a:pt x="718" y="38"/>
                      </a:lnTo>
                      <a:lnTo>
                        <a:pt x="700" y="57"/>
                      </a:lnTo>
                      <a:lnTo>
                        <a:pt x="679" y="73"/>
                      </a:lnTo>
                      <a:lnTo>
                        <a:pt x="656" y="87"/>
                      </a:lnTo>
                      <a:lnTo>
                        <a:pt x="632" y="98"/>
                      </a:lnTo>
                      <a:lnTo>
                        <a:pt x="606" y="106"/>
                      </a:lnTo>
                      <a:lnTo>
                        <a:pt x="580" y="111"/>
                      </a:lnTo>
                      <a:lnTo>
                        <a:pt x="552" y="115"/>
                      </a:lnTo>
                      <a:lnTo>
                        <a:pt x="525" y="116"/>
                      </a:lnTo>
                      <a:lnTo>
                        <a:pt x="496" y="116"/>
                      </a:lnTo>
                      <a:lnTo>
                        <a:pt x="467" y="114"/>
                      </a:lnTo>
                      <a:lnTo>
                        <a:pt x="440" y="110"/>
                      </a:lnTo>
                      <a:lnTo>
                        <a:pt x="412" y="106"/>
                      </a:lnTo>
                      <a:lnTo>
                        <a:pt x="384" y="100"/>
                      </a:lnTo>
                      <a:lnTo>
                        <a:pt x="359" y="93"/>
                      </a:lnTo>
                      <a:lnTo>
                        <a:pt x="334" y="86"/>
                      </a:lnTo>
                      <a:lnTo>
                        <a:pt x="311" y="78"/>
                      </a:lnTo>
                      <a:lnTo>
                        <a:pt x="292" y="63"/>
                      </a:lnTo>
                      <a:lnTo>
                        <a:pt x="280" y="50"/>
                      </a:lnTo>
                      <a:lnTo>
                        <a:pt x="271" y="39"/>
                      </a:lnTo>
                      <a:lnTo>
                        <a:pt x="265" y="29"/>
                      </a:lnTo>
                      <a:lnTo>
                        <a:pt x="259" y="19"/>
                      </a:lnTo>
                      <a:lnTo>
                        <a:pt x="253" y="11"/>
                      </a:lnTo>
                      <a:lnTo>
                        <a:pt x="245" y="6"/>
                      </a:lnTo>
                      <a:lnTo>
                        <a:pt x="234" y="0"/>
                      </a:lnTo>
                      <a:lnTo>
                        <a:pt x="227" y="2"/>
                      </a:lnTo>
                      <a:lnTo>
                        <a:pt x="220" y="6"/>
                      </a:lnTo>
                      <a:lnTo>
                        <a:pt x="214" y="9"/>
                      </a:lnTo>
                      <a:lnTo>
                        <a:pt x="207" y="14"/>
                      </a:lnTo>
                      <a:lnTo>
                        <a:pt x="200" y="18"/>
                      </a:lnTo>
                      <a:lnTo>
                        <a:pt x="193" y="22"/>
                      </a:lnTo>
                      <a:lnTo>
                        <a:pt x="184" y="25"/>
                      </a:lnTo>
                      <a:lnTo>
                        <a:pt x="175" y="29"/>
                      </a:lnTo>
                      <a:lnTo>
                        <a:pt x="172" y="29"/>
                      </a:lnTo>
                      <a:lnTo>
                        <a:pt x="168" y="27"/>
                      </a:lnTo>
                      <a:lnTo>
                        <a:pt x="162" y="26"/>
                      </a:lnTo>
                      <a:lnTo>
                        <a:pt x="157" y="25"/>
                      </a:lnTo>
                      <a:lnTo>
                        <a:pt x="151" y="24"/>
                      </a:lnTo>
                      <a:lnTo>
                        <a:pt x="144" y="23"/>
                      </a:lnTo>
                      <a:lnTo>
                        <a:pt x="138" y="22"/>
                      </a:lnTo>
                      <a:lnTo>
                        <a:pt x="133" y="22"/>
                      </a:lnTo>
                      <a:lnTo>
                        <a:pt x="87" y="187"/>
                      </a:lnTo>
                      <a:lnTo>
                        <a:pt x="78" y="190"/>
                      </a:lnTo>
                      <a:lnTo>
                        <a:pt x="70" y="192"/>
                      </a:lnTo>
                      <a:lnTo>
                        <a:pt x="61" y="194"/>
                      </a:lnTo>
                      <a:lnTo>
                        <a:pt x="53" y="196"/>
                      </a:lnTo>
                      <a:lnTo>
                        <a:pt x="44" y="200"/>
                      </a:lnTo>
                      <a:lnTo>
                        <a:pt x="37" y="204"/>
                      </a:lnTo>
                      <a:lnTo>
                        <a:pt x="30" y="210"/>
                      </a:lnTo>
                      <a:lnTo>
                        <a:pt x="24" y="218"/>
                      </a:lnTo>
                      <a:lnTo>
                        <a:pt x="21" y="223"/>
                      </a:lnTo>
                      <a:lnTo>
                        <a:pt x="16" y="229"/>
                      </a:lnTo>
                      <a:lnTo>
                        <a:pt x="13" y="237"/>
                      </a:lnTo>
                      <a:lnTo>
                        <a:pt x="9" y="246"/>
                      </a:lnTo>
                      <a:lnTo>
                        <a:pt x="6" y="256"/>
                      </a:lnTo>
                      <a:lnTo>
                        <a:pt x="3" y="267"/>
                      </a:lnTo>
                      <a:lnTo>
                        <a:pt x="1" y="278"/>
                      </a:lnTo>
                      <a:lnTo>
                        <a:pt x="0" y="288"/>
                      </a:lnTo>
                      <a:lnTo>
                        <a:pt x="11" y="301"/>
                      </a:lnTo>
                      <a:lnTo>
                        <a:pt x="20" y="314"/>
                      </a:lnTo>
                      <a:lnTo>
                        <a:pt x="27" y="328"/>
                      </a:lnTo>
                      <a:lnTo>
                        <a:pt x="34" y="341"/>
                      </a:lnTo>
                      <a:lnTo>
                        <a:pt x="41" y="355"/>
                      </a:lnTo>
                      <a:lnTo>
                        <a:pt x="49" y="370"/>
                      </a:lnTo>
                      <a:lnTo>
                        <a:pt x="57" y="384"/>
                      </a:lnTo>
                      <a:lnTo>
                        <a:pt x="67" y="398"/>
                      </a:lnTo>
                      <a:lnTo>
                        <a:pt x="72" y="397"/>
                      </a:lnTo>
                      <a:lnTo>
                        <a:pt x="76" y="395"/>
                      </a:lnTo>
                      <a:lnTo>
                        <a:pt x="81" y="392"/>
                      </a:lnTo>
                      <a:lnTo>
                        <a:pt x="83" y="387"/>
                      </a:lnTo>
                      <a:lnTo>
                        <a:pt x="87" y="383"/>
                      </a:lnTo>
                      <a:lnTo>
                        <a:pt x="90" y="376"/>
                      </a:lnTo>
                      <a:lnTo>
                        <a:pt x="92" y="369"/>
                      </a:lnTo>
                      <a:lnTo>
                        <a:pt x="96" y="361"/>
                      </a:lnTo>
                      <a:lnTo>
                        <a:pt x="286" y="218"/>
                      </a:lnTo>
                      <a:lnTo>
                        <a:pt x="525" y="337"/>
                      </a:lnTo>
                      <a:lnTo>
                        <a:pt x="678" y="321"/>
                      </a:lnTo>
                      <a:lnTo>
                        <a:pt x="683" y="326"/>
                      </a:lnTo>
                      <a:lnTo>
                        <a:pt x="688" y="333"/>
                      </a:lnTo>
                      <a:lnTo>
                        <a:pt x="693" y="340"/>
                      </a:lnTo>
                      <a:lnTo>
                        <a:pt x="697" y="347"/>
                      </a:lnTo>
                      <a:lnTo>
                        <a:pt x="702" y="355"/>
                      </a:lnTo>
                      <a:lnTo>
                        <a:pt x="705" y="363"/>
                      </a:lnTo>
                      <a:lnTo>
                        <a:pt x="710" y="374"/>
                      </a:lnTo>
                      <a:lnTo>
                        <a:pt x="713" y="384"/>
                      </a:lnTo>
                      <a:lnTo>
                        <a:pt x="779" y="422"/>
                      </a:lnTo>
                      <a:lnTo>
                        <a:pt x="784" y="421"/>
                      </a:lnTo>
                      <a:lnTo>
                        <a:pt x="793" y="418"/>
                      </a:lnTo>
                      <a:lnTo>
                        <a:pt x="802" y="416"/>
                      </a:lnTo>
                      <a:lnTo>
                        <a:pt x="807" y="415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3" name="Freeform 34"/>
                <p:cNvSpPr>
                  <a:spLocks/>
                </p:cNvSpPr>
                <p:nvPr/>
              </p:nvSpPr>
              <p:spPr bwMode="auto">
                <a:xfrm rot="-5432">
                  <a:off x="4235" y="2167"/>
                  <a:ext cx="353" cy="119"/>
                </a:xfrm>
                <a:custGeom>
                  <a:avLst/>
                  <a:gdLst>
                    <a:gd name="T0" fmla="*/ 8 w 704"/>
                    <a:gd name="T1" fmla="*/ 0 h 410"/>
                    <a:gd name="T2" fmla="*/ 11 w 704"/>
                    <a:gd name="T3" fmla="*/ 0 h 410"/>
                    <a:gd name="T4" fmla="*/ 8 w 704"/>
                    <a:gd name="T5" fmla="*/ 0 h 410"/>
                    <a:gd name="T6" fmla="*/ 8 w 704"/>
                    <a:gd name="T7" fmla="*/ 0 h 410"/>
                    <a:gd name="T8" fmla="*/ 8 w 704"/>
                    <a:gd name="T9" fmla="*/ 0 h 410"/>
                    <a:gd name="T10" fmla="*/ 8 w 704"/>
                    <a:gd name="T11" fmla="*/ 0 h 410"/>
                    <a:gd name="T12" fmla="*/ 7 w 704"/>
                    <a:gd name="T13" fmla="*/ 0 h 410"/>
                    <a:gd name="T14" fmla="*/ 7 w 704"/>
                    <a:gd name="T15" fmla="*/ 0 h 410"/>
                    <a:gd name="T16" fmla="*/ 7 w 704"/>
                    <a:gd name="T17" fmla="*/ 0 h 410"/>
                    <a:gd name="T18" fmla="*/ 7 w 704"/>
                    <a:gd name="T19" fmla="*/ 0 h 410"/>
                    <a:gd name="T20" fmla="*/ 7 w 704"/>
                    <a:gd name="T21" fmla="*/ 0 h 410"/>
                    <a:gd name="T22" fmla="*/ 7 w 704"/>
                    <a:gd name="T23" fmla="*/ 0 h 410"/>
                    <a:gd name="T24" fmla="*/ 7 w 704"/>
                    <a:gd name="T25" fmla="*/ 0 h 410"/>
                    <a:gd name="T26" fmla="*/ 7 w 704"/>
                    <a:gd name="T27" fmla="*/ 0 h 410"/>
                    <a:gd name="T28" fmla="*/ 7 w 704"/>
                    <a:gd name="T29" fmla="*/ 0 h 410"/>
                    <a:gd name="T30" fmla="*/ 7 w 704"/>
                    <a:gd name="T31" fmla="*/ 0 h 410"/>
                    <a:gd name="T32" fmla="*/ 7 w 704"/>
                    <a:gd name="T33" fmla="*/ 0 h 410"/>
                    <a:gd name="T34" fmla="*/ 7 w 704"/>
                    <a:gd name="T35" fmla="*/ 0 h 410"/>
                    <a:gd name="T36" fmla="*/ 6 w 704"/>
                    <a:gd name="T37" fmla="*/ 0 h 410"/>
                    <a:gd name="T38" fmla="*/ 6 w 704"/>
                    <a:gd name="T39" fmla="*/ 0 h 410"/>
                    <a:gd name="T40" fmla="*/ 5 w 704"/>
                    <a:gd name="T41" fmla="*/ 0 h 410"/>
                    <a:gd name="T42" fmla="*/ 5 w 704"/>
                    <a:gd name="T43" fmla="*/ 0 h 410"/>
                    <a:gd name="T44" fmla="*/ 5 w 704"/>
                    <a:gd name="T45" fmla="*/ 0 h 410"/>
                    <a:gd name="T46" fmla="*/ 4 w 704"/>
                    <a:gd name="T47" fmla="*/ 0 h 410"/>
                    <a:gd name="T48" fmla="*/ 4 w 704"/>
                    <a:gd name="T49" fmla="*/ 0 h 410"/>
                    <a:gd name="T50" fmla="*/ 4 w 704"/>
                    <a:gd name="T51" fmla="*/ 0 h 410"/>
                    <a:gd name="T52" fmla="*/ 4 w 704"/>
                    <a:gd name="T53" fmla="*/ 0 h 410"/>
                    <a:gd name="T54" fmla="*/ 4 w 704"/>
                    <a:gd name="T55" fmla="*/ 0 h 410"/>
                    <a:gd name="T56" fmla="*/ 4 w 704"/>
                    <a:gd name="T57" fmla="*/ 0 h 410"/>
                    <a:gd name="T58" fmla="*/ 2 w 704"/>
                    <a:gd name="T59" fmla="*/ 0 h 410"/>
                    <a:gd name="T60" fmla="*/ 2 w 704"/>
                    <a:gd name="T61" fmla="*/ 0 h 410"/>
                    <a:gd name="T62" fmla="*/ 2 w 704"/>
                    <a:gd name="T63" fmla="*/ 0 h 410"/>
                    <a:gd name="T64" fmla="*/ 2 w 704"/>
                    <a:gd name="T65" fmla="*/ 0 h 410"/>
                    <a:gd name="T66" fmla="*/ 1 w 704"/>
                    <a:gd name="T67" fmla="*/ 0 h 410"/>
                    <a:gd name="T68" fmla="*/ 1 w 704"/>
                    <a:gd name="T69" fmla="*/ 0 h 410"/>
                    <a:gd name="T70" fmla="*/ 1 w 704"/>
                    <a:gd name="T71" fmla="*/ 0 h 410"/>
                    <a:gd name="T72" fmla="*/ 1 w 704"/>
                    <a:gd name="T73" fmla="*/ 0 h 410"/>
                    <a:gd name="T74" fmla="*/ 1 w 704"/>
                    <a:gd name="T75" fmla="*/ 0 h 410"/>
                    <a:gd name="T76" fmla="*/ 0 w 704"/>
                    <a:gd name="T77" fmla="*/ 0 h 410"/>
                    <a:gd name="T78" fmla="*/ 1 w 704"/>
                    <a:gd name="T79" fmla="*/ 0 h 410"/>
                    <a:gd name="T80" fmla="*/ 1 w 704"/>
                    <a:gd name="T81" fmla="*/ 0 h 410"/>
                    <a:gd name="T82" fmla="*/ 1 w 704"/>
                    <a:gd name="T83" fmla="*/ 0 h 410"/>
                    <a:gd name="T84" fmla="*/ 1 w 704"/>
                    <a:gd name="T85" fmla="*/ 0 h 410"/>
                    <a:gd name="T86" fmla="*/ 0 w 704"/>
                    <a:gd name="T87" fmla="*/ 0 h 410"/>
                    <a:gd name="T88" fmla="*/ 5 w 704"/>
                    <a:gd name="T89" fmla="*/ 0 h 410"/>
                    <a:gd name="T90" fmla="*/ 5 w 704"/>
                    <a:gd name="T91" fmla="*/ 0 h 410"/>
                    <a:gd name="T92" fmla="*/ 5 w 704"/>
                    <a:gd name="T93" fmla="*/ 0 h 410"/>
                    <a:gd name="T94" fmla="*/ 5 w 704"/>
                    <a:gd name="T95" fmla="*/ 0 h 410"/>
                    <a:gd name="T96" fmla="*/ 5 w 704"/>
                    <a:gd name="T97" fmla="*/ 0 h 410"/>
                    <a:gd name="T98" fmla="*/ 5 w 704"/>
                    <a:gd name="T99" fmla="*/ 0 h 410"/>
                    <a:gd name="T100" fmla="*/ 5 w 704"/>
                    <a:gd name="T101" fmla="*/ 0 h 410"/>
                    <a:gd name="T102" fmla="*/ 5 w 704"/>
                    <a:gd name="T103" fmla="*/ 0 h 410"/>
                    <a:gd name="T104" fmla="*/ 5 w 704"/>
                    <a:gd name="T105" fmla="*/ 0 h 410"/>
                    <a:gd name="T106" fmla="*/ 5 w 704"/>
                    <a:gd name="T107" fmla="*/ 0 h 410"/>
                    <a:gd name="T108" fmla="*/ 6 w 704"/>
                    <a:gd name="T109" fmla="*/ 0 h 410"/>
                    <a:gd name="T110" fmla="*/ 6 w 704"/>
                    <a:gd name="T111" fmla="*/ 0 h 4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410"/>
                    <a:gd name="T170" fmla="*/ 704 w 704"/>
                    <a:gd name="T171" fmla="*/ 410 h 4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410">
                      <a:moveTo>
                        <a:pt x="334" y="410"/>
                      </a:moveTo>
                      <a:lnTo>
                        <a:pt x="465" y="326"/>
                      </a:lnTo>
                      <a:lnTo>
                        <a:pt x="704" y="253"/>
                      </a:lnTo>
                      <a:lnTo>
                        <a:pt x="674" y="95"/>
                      </a:lnTo>
                      <a:lnTo>
                        <a:pt x="484" y="90"/>
                      </a:lnTo>
                      <a:lnTo>
                        <a:pt x="477" y="89"/>
                      </a:lnTo>
                      <a:lnTo>
                        <a:pt x="473" y="87"/>
                      </a:lnTo>
                      <a:lnTo>
                        <a:pt x="468" y="82"/>
                      </a:lnTo>
                      <a:lnTo>
                        <a:pt x="463" y="76"/>
                      </a:lnTo>
                      <a:lnTo>
                        <a:pt x="459" y="72"/>
                      </a:lnTo>
                      <a:lnTo>
                        <a:pt x="452" y="66"/>
                      </a:lnTo>
                      <a:lnTo>
                        <a:pt x="445" y="61"/>
                      </a:lnTo>
                      <a:lnTo>
                        <a:pt x="435" y="57"/>
                      </a:lnTo>
                      <a:lnTo>
                        <a:pt x="435" y="62"/>
                      </a:lnTo>
                      <a:lnTo>
                        <a:pt x="435" y="69"/>
                      </a:lnTo>
                      <a:lnTo>
                        <a:pt x="435" y="75"/>
                      </a:lnTo>
                      <a:lnTo>
                        <a:pt x="436" y="82"/>
                      </a:lnTo>
                      <a:lnTo>
                        <a:pt x="437" y="89"/>
                      </a:lnTo>
                      <a:lnTo>
                        <a:pt x="438" y="96"/>
                      </a:lnTo>
                      <a:lnTo>
                        <a:pt x="440" y="103"/>
                      </a:lnTo>
                      <a:lnTo>
                        <a:pt x="443" y="111"/>
                      </a:lnTo>
                      <a:lnTo>
                        <a:pt x="443" y="116"/>
                      </a:lnTo>
                      <a:lnTo>
                        <a:pt x="442" y="123"/>
                      </a:lnTo>
                      <a:lnTo>
                        <a:pt x="439" y="129"/>
                      </a:lnTo>
                      <a:lnTo>
                        <a:pt x="437" y="135"/>
                      </a:lnTo>
                      <a:lnTo>
                        <a:pt x="434" y="141"/>
                      </a:lnTo>
                      <a:lnTo>
                        <a:pt x="430" y="148"/>
                      </a:lnTo>
                      <a:lnTo>
                        <a:pt x="426" y="153"/>
                      </a:lnTo>
                      <a:lnTo>
                        <a:pt x="420" y="160"/>
                      </a:lnTo>
                      <a:lnTo>
                        <a:pt x="411" y="168"/>
                      </a:lnTo>
                      <a:lnTo>
                        <a:pt x="401" y="173"/>
                      </a:lnTo>
                      <a:lnTo>
                        <a:pt x="390" y="177"/>
                      </a:lnTo>
                      <a:lnTo>
                        <a:pt x="378" y="180"/>
                      </a:lnTo>
                      <a:lnTo>
                        <a:pt x="366" y="180"/>
                      </a:lnTo>
                      <a:lnTo>
                        <a:pt x="352" y="179"/>
                      </a:lnTo>
                      <a:lnTo>
                        <a:pt x="338" y="177"/>
                      </a:lnTo>
                      <a:lnTo>
                        <a:pt x="324" y="174"/>
                      </a:lnTo>
                      <a:lnTo>
                        <a:pt x="311" y="171"/>
                      </a:lnTo>
                      <a:lnTo>
                        <a:pt x="297" y="166"/>
                      </a:lnTo>
                      <a:lnTo>
                        <a:pt x="284" y="161"/>
                      </a:lnTo>
                      <a:lnTo>
                        <a:pt x="270" y="157"/>
                      </a:lnTo>
                      <a:lnTo>
                        <a:pt x="258" y="151"/>
                      </a:lnTo>
                      <a:lnTo>
                        <a:pt x="246" y="146"/>
                      </a:lnTo>
                      <a:lnTo>
                        <a:pt x="236" y="141"/>
                      </a:lnTo>
                      <a:lnTo>
                        <a:pt x="225" y="136"/>
                      </a:lnTo>
                      <a:lnTo>
                        <a:pt x="223" y="133"/>
                      </a:lnTo>
                      <a:lnTo>
                        <a:pt x="221" y="128"/>
                      </a:lnTo>
                      <a:lnTo>
                        <a:pt x="217" y="123"/>
                      </a:lnTo>
                      <a:lnTo>
                        <a:pt x="215" y="118"/>
                      </a:lnTo>
                      <a:lnTo>
                        <a:pt x="213" y="111"/>
                      </a:lnTo>
                      <a:lnTo>
                        <a:pt x="209" y="105"/>
                      </a:lnTo>
                      <a:lnTo>
                        <a:pt x="207" y="98"/>
                      </a:lnTo>
                      <a:lnTo>
                        <a:pt x="205" y="90"/>
                      </a:lnTo>
                      <a:lnTo>
                        <a:pt x="255" y="0"/>
                      </a:lnTo>
                      <a:lnTo>
                        <a:pt x="94" y="90"/>
                      </a:lnTo>
                      <a:lnTo>
                        <a:pt x="91" y="90"/>
                      </a:lnTo>
                      <a:lnTo>
                        <a:pt x="87" y="89"/>
                      </a:lnTo>
                      <a:lnTo>
                        <a:pt x="82" y="87"/>
                      </a:lnTo>
                      <a:lnTo>
                        <a:pt x="76" y="84"/>
                      </a:lnTo>
                      <a:lnTo>
                        <a:pt x="70" y="82"/>
                      </a:lnTo>
                      <a:lnTo>
                        <a:pt x="63" y="80"/>
                      </a:lnTo>
                      <a:lnTo>
                        <a:pt x="57" y="76"/>
                      </a:lnTo>
                      <a:lnTo>
                        <a:pt x="52" y="73"/>
                      </a:lnTo>
                      <a:lnTo>
                        <a:pt x="44" y="76"/>
                      </a:lnTo>
                      <a:lnTo>
                        <a:pt x="37" y="80"/>
                      </a:lnTo>
                      <a:lnTo>
                        <a:pt x="30" y="84"/>
                      </a:lnTo>
                      <a:lnTo>
                        <a:pt x="23" y="89"/>
                      </a:lnTo>
                      <a:lnTo>
                        <a:pt x="17" y="95"/>
                      </a:lnTo>
                      <a:lnTo>
                        <a:pt x="11" y="102"/>
                      </a:lnTo>
                      <a:lnTo>
                        <a:pt x="6" y="110"/>
                      </a:lnTo>
                      <a:lnTo>
                        <a:pt x="0" y="120"/>
                      </a:lnTo>
                      <a:lnTo>
                        <a:pt x="30" y="233"/>
                      </a:lnTo>
                      <a:lnTo>
                        <a:pt x="29" y="240"/>
                      </a:lnTo>
                      <a:lnTo>
                        <a:pt x="28" y="246"/>
                      </a:lnTo>
                      <a:lnTo>
                        <a:pt x="24" y="252"/>
                      </a:lnTo>
                      <a:lnTo>
                        <a:pt x="21" y="258"/>
                      </a:lnTo>
                      <a:lnTo>
                        <a:pt x="16" y="265"/>
                      </a:lnTo>
                      <a:lnTo>
                        <a:pt x="11" y="273"/>
                      </a:lnTo>
                      <a:lnTo>
                        <a:pt x="6" y="282"/>
                      </a:lnTo>
                      <a:lnTo>
                        <a:pt x="0" y="294"/>
                      </a:lnTo>
                      <a:lnTo>
                        <a:pt x="290" y="237"/>
                      </a:lnTo>
                      <a:lnTo>
                        <a:pt x="300" y="245"/>
                      </a:lnTo>
                      <a:lnTo>
                        <a:pt x="306" y="256"/>
                      </a:lnTo>
                      <a:lnTo>
                        <a:pt x="308" y="269"/>
                      </a:lnTo>
                      <a:lnTo>
                        <a:pt x="306" y="284"/>
                      </a:lnTo>
                      <a:lnTo>
                        <a:pt x="302" y="301"/>
                      </a:lnTo>
                      <a:lnTo>
                        <a:pt x="298" y="317"/>
                      </a:lnTo>
                      <a:lnTo>
                        <a:pt x="293" y="334"/>
                      </a:lnTo>
                      <a:lnTo>
                        <a:pt x="290" y="349"/>
                      </a:lnTo>
                      <a:lnTo>
                        <a:pt x="292" y="356"/>
                      </a:lnTo>
                      <a:lnTo>
                        <a:pt x="294" y="363"/>
                      </a:lnTo>
                      <a:lnTo>
                        <a:pt x="296" y="370"/>
                      </a:lnTo>
                      <a:lnTo>
                        <a:pt x="298" y="378"/>
                      </a:lnTo>
                      <a:lnTo>
                        <a:pt x="300" y="384"/>
                      </a:lnTo>
                      <a:lnTo>
                        <a:pt x="302" y="393"/>
                      </a:lnTo>
                      <a:lnTo>
                        <a:pt x="307" y="402"/>
                      </a:lnTo>
                      <a:lnTo>
                        <a:pt x="312" y="410"/>
                      </a:lnTo>
                      <a:lnTo>
                        <a:pt x="315" y="410"/>
                      </a:lnTo>
                      <a:lnTo>
                        <a:pt x="323" y="410"/>
                      </a:lnTo>
                      <a:lnTo>
                        <a:pt x="330" y="410"/>
                      </a:lnTo>
                      <a:lnTo>
                        <a:pt x="334" y="410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4" name="Freeform 35"/>
                <p:cNvSpPr>
                  <a:spLocks/>
                </p:cNvSpPr>
                <p:nvPr/>
              </p:nvSpPr>
              <p:spPr bwMode="auto">
                <a:xfrm rot="-5432">
                  <a:off x="4250" y="2098"/>
                  <a:ext cx="315" cy="110"/>
                </a:xfrm>
                <a:custGeom>
                  <a:avLst/>
                  <a:gdLst>
                    <a:gd name="T0" fmla="*/ 6 w 622"/>
                    <a:gd name="T1" fmla="*/ 0 h 386"/>
                    <a:gd name="T2" fmla="*/ 6 w 622"/>
                    <a:gd name="T3" fmla="*/ 0 h 386"/>
                    <a:gd name="T4" fmla="*/ 6 w 622"/>
                    <a:gd name="T5" fmla="*/ 0 h 386"/>
                    <a:gd name="T6" fmla="*/ 6 w 622"/>
                    <a:gd name="T7" fmla="*/ 0 h 386"/>
                    <a:gd name="T8" fmla="*/ 6 w 622"/>
                    <a:gd name="T9" fmla="*/ 0 h 386"/>
                    <a:gd name="T10" fmla="*/ 6 w 622"/>
                    <a:gd name="T11" fmla="*/ 0 h 386"/>
                    <a:gd name="T12" fmla="*/ 6 w 622"/>
                    <a:gd name="T13" fmla="*/ 0 h 386"/>
                    <a:gd name="T14" fmla="*/ 6 w 622"/>
                    <a:gd name="T15" fmla="*/ 0 h 386"/>
                    <a:gd name="T16" fmla="*/ 7 w 622"/>
                    <a:gd name="T17" fmla="*/ 0 h 386"/>
                    <a:gd name="T18" fmla="*/ 7 w 622"/>
                    <a:gd name="T19" fmla="*/ 0 h 386"/>
                    <a:gd name="T20" fmla="*/ 7 w 622"/>
                    <a:gd name="T21" fmla="*/ 0 h 386"/>
                    <a:gd name="T22" fmla="*/ 7 w 622"/>
                    <a:gd name="T23" fmla="*/ 0 h 386"/>
                    <a:gd name="T24" fmla="*/ 8 w 622"/>
                    <a:gd name="T25" fmla="*/ 0 h 386"/>
                    <a:gd name="T26" fmla="*/ 8 w 622"/>
                    <a:gd name="T27" fmla="*/ 0 h 386"/>
                    <a:gd name="T28" fmla="*/ 9 w 622"/>
                    <a:gd name="T29" fmla="*/ 0 h 386"/>
                    <a:gd name="T30" fmla="*/ 0 w 622"/>
                    <a:gd name="T31" fmla="*/ 0 h 386"/>
                    <a:gd name="T32" fmla="*/ 1 w 622"/>
                    <a:gd name="T33" fmla="*/ 0 h 386"/>
                    <a:gd name="T34" fmla="*/ 1 w 622"/>
                    <a:gd name="T35" fmla="*/ 0 h 386"/>
                    <a:gd name="T36" fmla="*/ 1 w 622"/>
                    <a:gd name="T37" fmla="*/ 0 h 386"/>
                    <a:gd name="T38" fmla="*/ 1 w 622"/>
                    <a:gd name="T39" fmla="*/ 0 h 386"/>
                    <a:gd name="T40" fmla="*/ 3 w 622"/>
                    <a:gd name="T41" fmla="*/ 0 h 386"/>
                    <a:gd name="T42" fmla="*/ 5 w 622"/>
                    <a:gd name="T43" fmla="*/ 0 h 386"/>
                    <a:gd name="T44" fmla="*/ 5 w 622"/>
                    <a:gd name="T45" fmla="*/ 0 h 386"/>
                    <a:gd name="T46" fmla="*/ 5 w 622"/>
                    <a:gd name="T47" fmla="*/ 0 h 386"/>
                    <a:gd name="T48" fmla="*/ 5 w 622"/>
                    <a:gd name="T49" fmla="*/ 0 h 386"/>
                    <a:gd name="T50" fmla="*/ 5 w 622"/>
                    <a:gd name="T51" fmla="*/ 0 h 386"/>
                    <a:gd name="T52" fmla="*/ 4 w 622"/>
                    <a:gd name="T53" fmla="*/ 0 h 386"/>
                    <a:gd name="T54" fmla="*/ 4 w 622"/>
                    <a:gd name="T55" fmla="*/ 0 h 386"/>
                    <a:gd name="T56" fmla="*/ 5 w 622"/>
                    <a:gd name="T57" fmla="*/ 0 h 386"/>
                    <a:gd name="T58" fmla="*/ 5 w 622"/>
                    <a:gd name="T59" fmla="*/ 0 h 386"/>
                    <a:gd name="T60" fmla="*/ 6 w 622"/>
                    <a:gd name="T61" fmla="*/ 0 h 386"/>
                    <a:gd name="T62" fmla="*/ 6 w 622"/>
                    <a:gd name="T63" fmla="*/ 0 h 386"/>
                    <a:gd name="T64" fmla="*/ 6 w 622"/>
                    <a:gd name="T65" fmla="*/ 0 h 3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2"/>
                    <a:gd name="T100" fmla="*/ 0 h 386"/>
                    <a:gd name="T101" fmla="*/ 622 w 622"/>
                    <a:gd name="T102" fmla="*/ 386 h 3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2" h="386">
                      <a:moveTo>
                        <a:pt x="340" y="377"/>
                      </a:moveTo>
                      <a:lnTo>
                        <a:pt x="340" y="377"/>
                      </a:lnTo>
                      <a:lnTo>
                        <a:pt x="342" y="370"/>
                      </a:lnTo>
                      <a:lnTo>
                        <a:pt x="344" y="363"/>
                      </a:lnTo>
                      <a:lnTo>
                        <a:pt x="345" y="356"/>
                      </a:lnTo>
                      <a:lnTo>
                        <a:pt x="345" y="348"/>
                      </a:lnTo>
                      <a:lnTo>
                        <a:pt x="345" y="341"/>
                      </a:lnTo>
                      <a:lnTo>
                        <a:pt x="344" y="333"/>
                      </a:lnTo>
                      <a:lnTo>
                        <a:pt x="342" y="324"/>
                      </a:lnTo>
                      <a:lnTo>
                        <a:pt x="340" y="316"/>
                      </a:lnTo>
                      <a:lnTo>
                        <a:pt x="342" y="302"/>
                      </a:lnTo>
                      <a:lnTo>
                        <a:pt x="347" y="290"/>
                      </a:lnTo>
                      <a:lnTo>
                        <a:pt x="352" y="279"/>
                      </a:lnTo>
                      <a:lnTo>
                        <a:pt x="358" y="271"/>
                      </a:lnTo>
                      <a:lnTo>
                        <a:pt x="367" y="263"/>
                      </a:lnTo>
                      <a:lnTo>
                        <a:pt x="378" y="256"/>
                      </a:lnTo>
                      <a:lnTo>
                        <a:pt x="391" y="249"/>
                      </a:lnTo>
                      <a:lnTo>
                        <a:pt x="407" y="244"/>
                      </a:lnTo>
                      <a:lnTo>
                        <a:pt x="414" y="245"/>
                      </a:lnTo>
                      <a:lnTo>
                        <a:pt x="419" y="247"/>
                      </a:lnTo>
                      <a:lnTo>
                        <a:pt x="424" y="252"/>
                      </a:lnTo>
                      <a:lnTo>
                        <a:pt x="429" y="256"/>
                      </a:lnTo>
                      <a:lnTo>
                        <a:pt x="434" y="262"/>
                      </a:lnTo>
                      <a:lnTo>
                        <a:pt x="440" y="267"/>
                      </a:lnTo>
                      <a:lnTo>
                        <a:pt x="448" y="271"/>
                      </a:lnTo>
                      <a:lnTo>
                        <a:pt x="459" y="276"/>
                      </a:lnTo>
                      <a:lnTo>
                        <a:pt x="622" y="290"/>
                      </a:lnTo>
                      <a:lnTo>
                        <a:pt x="536" y="40"/>
                      </a:lnTo>
                      <a:lnTo>
                        <a:pt x="232" y="0"/>
                      </a:lnTo>
                      <a:lnTo>
                        <a:pt x="0" y="250"/>
                      </a:lnTo>
                      <a:lnTo>
                        <a:pt x="1" y="254"/>
                      </a:lnTo>
                      <a:lnTo>
                        <a:pt x="2" y="257"/>
                      </a:lnTo>
                      <a:lnTo>
                        <a:pt x="5" y="260"/>
                      </a:lnTo>
                      <a:lnTo>
                        <a:pt x="10" y="263"/>
                      </a:lnTo>
                      <a:lnTo>
                        <a:pt x="16" y="267"/>
                      </a:lnTo>
                      <a:lnTo>
                        <a:pt x="21" y="269"/>
                      </a:lnTo>
                      <a:lnTo>
                        <a:pt x="28" y="272"/>
                      </a:lnTo>
                      <a:lnTo>
                        <a:pt x="36" y="276"/>
                      </a:lnTo>
                      <a:lnTo>
                        <a:pt x="168" y="206"/>
                      </a:lnTo>
                      <a:lnTo>
                        <a:pt x="254" y="206"/>
                      </a:lnTo>
                      <a:lnTo>
                        <a:pt x="256" y="207"/>
                      </a:lnTo>
                      <a:lnTo>
                        <a:pt x="258" y="208"/>
                      </a:lnTo>
                      <a:lnTo>
                        <a:pt x="262" y="211"/>
                      </a:lnTo>
                      <a:lnTo>
                        <a:pt x="264" y="216"/>
                      </a:lnTo>
                      <a:lnTo>
                        <a:pt x="266" y="222"/>
                      </a:lnTo>
                      <a:lnTo>
                        <a:pt x="270" y="229"/>
                      </a:lnTo>
                      <a:lnTo>
                        <a:pt x="272" y="236"/>
                      </a:lnTo>
                      <a:lnTo>
                        <a:pt x="275" y="244"/>
                      </a:lnTo>
                      <a:lnTo>
                        <a:pt x="224" y="339"/>
                      </a:lnTo>
                      <a:lnTo>
                        <a:pt x="231" y="351"/>
                      </a:lnTo>
                      <a:lnTo>
                        <a:pt x="241" y="356"/>
                      </a:lnTo>
                      <a:lnTo>
                        <a:pt x="254" y="360"/>
                      </a:lnTo>
                      <a:lnTo>
                        <a:pt x="268" y="361"/>
                      </a:lnTo>
                      <a:lnTo>
                        <a:pt x="283" y="362"/>
                      </a:lnTo>
                      <a:lnTo>
                        <a:pt x="298" y="367"/>
                      </a:lnTo>
                      <a:lnTo>
                        <a:pt x="312" y="374"/>
                      </a:lnTo>
                      <a:lnTo>
                        <a:pt x="326" y="386"/>
                      </a:lnTo>
                      <a:lnTo>
                        <a:pt x="329" y="385"/>
                      </a:lnTo>
                      <a:lnTo>
                        <a:pt x="333" y="382"/>
                      </a:lnTo>
                      <a:lnTo>
                        <a:pt x="338" y="378"/>
                      </a:lnTo>
                      <a:lnTo>
                        <a:pt x="340" y="377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075" name="Freeform 36"/>
                <p:cNvSpPr>
                  <a:spLocks/>
                </p:cNvSpPr>
                <p:nvPr/>
              </p:nvSpPr>
              <p:spPr bwMode="auto">
                <a:xfrm rot="-5432">
                  <a:off x="4273" y="2344"/>
                  <a:ext cx="260" cy="68"/>
                </a:xfrm>
                <a:custGeom>
                  <a:avLst/>
                  <a:gdLst>
                    <a:gd name="T0" fmla="*/ 5 w 513"/>
                    <a:gd name="T1" fmla="*/ 0 h 236"/>
                    <a:gd name="T2" fmla="*/ 5 w 513"/>
                    <a:gd name="T3" fmla="*/ 0 h 236"/>
                    <a:gd name="T4" fmla="*/ 5 w 513"/>
                    <a:gd name="T5" fmla="*/ 0 h 236"/>
                    <a:gd name="T6" fmla="*/ 5 w 513"/>
                    <a:gd name="T7" fmla="*/ 0 h 236"/>
                    <a:gd name="T8" fmla="*/ 6 w 513"/>
                    <a:gd name="T9" fmla="*/ 0 h 236"/>
                    <a:gd name="T10" fmla="*/ 6 w 513"/>
                    <a:gd name="T11" fmla="*/ 0 h 236"/>
                    <a:gd name="T12" fmla="*/ 6 w 513"/>
                    <a:gd name="T13" fmla="*/ 0 h 236"/>
                    <a:gd name="T14" fmla="*/ 6 w 513"/>
                    <a:gd name="T15" fmla="*/ 0 h 236"/>
                    <a:gd name="T16" fmla="*/ 6 w 513"/>
                    <a:gd name="T17" fmla="*/ 0 h 236"/>
                    <a:gd name="T18" fmla="*/ 9 w 513"/>
                    <a:gd name="T19" fmla="*/ 0 h 236"/>
                    <a:gd name="T20" fmla="*/ 9 w 513"/>
                    <a:gd name="T21" fmla="*/ 0 h 236"/>
                    <a:gd name="T22" fmla="*/ 9 w 513"/>
                    <a:gd name="T23" fmla="*/ 0 h 236"/>
                    <a:gd name="T24" fmla="*/ 9 w 513"/>
                    <a:gd name="T25" fmla="*/ 0 h 236"/>
                    <a:gd name="T26" fmla="*/ 9 w 513"/>
                    <a:gd name="T27" fmla="*/ 0 h 236"/>
                    <a:gd name="T28" fmla="*/ 7 w 513"/>
                    <a:gd name="T29" fmla="*/ 0 h 236"/>
                    <a:gd name="T30" fmla="*/ 7 w 513"/>
                    <a:gd name="T31" fmla="*/ 0 h 236"/>
                    <a:gd name="T32" fmla="*/ 7 w 513"/>
                    <a:gd name="T33" fmla="*/ 0 h 236"/>
                    <a:gd name="T34" fmla="*/ 7 w 513"/>
                    <a:gd name="T35" fmla="*/ 0 h 236"/>
                    <a:gd name="T36" fmla="*/ 7 w 513"/>
                    <a:gd name="T37" fmla="*/ 0 h 236"/>
                    <a:gd name="T38" fmla="*/ 6 w 513"/>
                    <a:gd name="T39" fmla="*/ 0 h 236"/>
                    <a:gd name="T40" fmla="*/ 6 w 513"/>
                    <a:gd name="T41" fmla="*/ 0 h 236"/>
                    <a:gd name="T42" fmla="*/ 6 w 513"/>
                    <a:gd name="T43" fmla="*/ 0 h 236"/>
                    <a:gd name="T44" fmla="*/ 5 w 513"/>
                    <a:gd name="T45" fmla="*/ 0 h 236"/>
                    <a:gd name="T46" fmla="*/ 5 w 513"/>
                    <a:gd name="T47" fmla="*/ 0 h 236"/>
                    <a:gd name="T48" fmla="*/ 4 w 513"/>
                    <a:gd name="T49" fmla="*/ 0 h 236"/>
                    <a:gd name="T50" fmla="*/ 4 w 513"/>
                    <a:gd name="T51" fmla="*/ 0 h 236"/>
                    <a:gd name="T52" fmla="*/ 3 w 513"/>
                    <a:gd name="T53" fmla="*/ 0 h 236"/>
                    <a:gd name="T54" fmla="*/ 3 w 513"/>
                    <a:gd name="T55" fmla="*/ 0 h 236"/>
                    <a:gd name="T56" fmla="*/ 1 w 513"/>
                    <a:gd name="T57" fmla="*/ 0 h 236"/>
                    <a:gd name="T58" fmla="*/ 1 w 513"/>
                    <a:gd name="T59" fmla="*/ 0 h 236"/>
                    <a:gd name="T60" fmla="*/ 0 w 513"/>
                    <a:gd name="T61" fmla="*/ 0 h 236"/>
                    <a:gd name="T62" fmla="*/ 0 w 513"/>
                    <a:gd name="T63" fmla="*/ 0 h 236"/>
                    <a:gd name="T64" fmla="*/ 1 w 513"/>
                    <a:gd name="T65" fmla="*/ 0 h 236"/>
                    <a:gd name="T66" fmla="*/ 1 w 513"/>
                    <a:gd name="T67" fmla="*/ 0 h 236"/>
                    <a:gd name="T68" fmla="*/ 1 w 513"/>
                    <a:gd name="T69" fmla="*/ 0 h 236"/>
                    <a:gd name="T70" fmla="*/ 1 w 513"/>
                    <a:gd name="T71" fmla="*/ 0 h 236"/>
                    <a:gd name="T72" fmla="*/ 2 w 513"/>
                    <a:gd name="T73" fmla="*/ 0 h 236"/>
                    <a:gd name="T74" fmla="*/ 3 w 513"/>
                    <a:gd name="T75" fmla="*/ 0 h 236"/>
                    <a:gd name="T76" fmla="*/ 3 w 513"/>
                    <a:gd name="T77" fmla="*/ 0 h 236"/>
                    <a:gd name="T78" fmla="*/ 3 w 513"/>
                    <a:gd name="T79" fmla="*/ 0 h 236"/>
                    <a:gd name="T80" fmla="*/ 4 w 513"/>
                    <a:gd name="T81" fmla="*/ 0 h 236"/>
                    <a:gd name="T82" fmla="*/ 4 w 513"/>
                    <a:gd name="T83" fmla="*/ 0 h 236"/>
                    <a:gd name="T84" fmla="*/ 4 w 513"/>
                    <a:gd name="T85" fmla="*/ 0 h 236"/>
                    <a:gd name="T86" fmla="*/ 4 w 513"/>
                    <a:gd name="T87" fmla="*/ 0 h 236"/>
                    <a:gd name="T88" fmla="*/ 5 w 513"/>
                    <a:gd name="T89" fmla="*/ 0 h 2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13"/>
                    <a:gd name="T136" fmla="*/ 0 h 236"/>
                    <a:gd name="T137" fmla="*/ 513 w 513"/>
                    <a:gd name="T138" fmla="*/ 236 h 2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13" h="236">
                      <a:moveTo>
                        <a:pt x="259" y="236"/>
                      </a:moveTo>
                      <a:lnTo>
                        <a:pt x="259" y="236"/>
                      </a:lnTo>
                      <a:lnTo>
                        <a:pt x="267" y="236"/>
                      </a:lnTo>
                      <a:lnTo>
                        <a:pt x="275" y="236"/>
                      </a:lnTo>
                      <a:lnTo>
                        <a:pt x="282" y="236"/>
                      </a:lnTo>
                      <a:lnTo>
                        <a:pt x="288" y="236"/>
                      </a:lnTo>
                      <a:lnTo>
                        <a:pt x="295" y="236"/>
                      </a:lnTo>
                      <a:lnTo>
                        <a:pt x="303" y="236"/>
                      </a:lnTo>
                      <a:lnTo>
                        <a:pt x="313" y="236"/>
                      </a:lnTo>
                      <a:lnTo>
                        <a:pt x="323" y="236"/>
                      </a:lnTo>
                      <a:lnTo>
                        <a:pt x="329" y="232"/>
                      </a:lnTo>
                      <a:lnTo>
                        <a:pt x="334" y="229"/>
                      </a:lnTo>
                      <a:lnTo>
                        <a:pt x="339" y="225"/>
                      </a:lnTo>
                      <a:lnTo>
                        <a:pt x="345" y="220"/>
                      </a:lnTo>
                      <a:lnTo>
                        <a:pt x="349" y="214"/>
                      </a:lnTo>
                      <a:lnTo>
                        <a:pt x="353" y="207"/>
                      </a:lnTo>
                      <a:lnTo>
                        <a:pt x="356" y="198"/>
                      </a:lnTo>
                      <a:lnTo>
                        <a:pt x="360" y="186"/>
                      </a:lnTo>
                      <a:lnTo>
                        <a:pt x="513" y="48"/>
                      </a:lnTo>
                      <a:lnTo>
                        <a:pt x="513" y="42"/>
                      </a:lnTo>
                      <a:lnTo>
                        <a:pt x="513" y="37"/>
                      </a:lnTo>
                      <a:lnTo>
                        <a:pt x="512" y="31"/>
                      </a:lnTo>
                      <a:lnTo>
                        <a:pt x="510" y="25"/>
                      </a:lnTo>
                      <a:lnTo>
                        <a:pt x="509" y="19"/>
                      </a:lnTo>
                      <a:lnTo>
                        <a:pt x="507" y="15"/>
                      </a:lnTo>
                      <a:lnTo>
                        <a:pt x="502" y="10"/>
                      </a:lnTo>
                      <a:lnTo>
                        <a:pt x="498" y="7"/>
                      </a:lnTo>
                      <a:lnTo>
                        <a:pt x="409" y="7"/>
                      </a:lnTo>
                      <a:lnTo>
                        <a:pt x="405" y="14"/>
                      </a:lnTo>
                      <a:lnTo>
                        <a:pt x="400" y="21"/>
                      </a:lnTo>
                      <a:lnTo>
                        <a:pt x="397" y="29"/>
                      </a:lnTo>
                      <a:lnTo>
                        <a:pt x="392" y="37"/>
                      </a:lnTo>
                      <a:lnTo>
                        <a:pt x="387" y="45"/>
                      </a:lnTo>
                      <a:lnTo>
                        <a:pt x="382" y="53"/>
                      </a:lnTo>
                      <a:lnTo>
                        <a:pt x="376" y="62"/>
                      </a:lnTo>
                      <a:lnTo>
                        <a:pt x="368" y="70"/>
                      </a:lnTo>
                      <a:lnTo>
                        <a:pt x="356" y="76"/>
                      </a:lnTo>
                      <a:lnTo>
                        <a:pt x="344" y="82"/>
                      </a:lnTo>
                      <a:lnTo>
                        <a:pt x="332" y="87"/>
                      </a:lnTo>
                      <a:lnTo>
                        <a:pt x="318" y="92"/>
                      </a:lnTo>
                      <a:lnTo>
                        <a:pt x="306" y="97"/>
                      </a:lnTo>
                      <a:lnTo>
                        <a:pt x="292" y="100"/>
                      </a:lnTo>
                      <a:lnTo>
                        <a:pt x="278" y="103"/>
                      </a:lnTo>
                      <a:lnTo>
                        <a:pt x="263" y="106"/>
                      </a:lnTo>
                      <a:lnTo>
                        <a:pt x="249" y="107"/>
                      </a:lnTo>
                      <a:lnTo>
                        <a:pt x="234" y="107"/>
                      </a:lnTo>
                      <a:lnTo>
                        <a:pt x="221" y="107"/>
                      </a:lnTo>
                      <a:lnTo>
                        <a:pt x="206" y="106"/>
                      </a:lnTo>
                      <a:lnTo>
                        <a:pt x="192" y="102"/>
                      </a:lnTo>
                      <a:lnTo>
                        <a:pt x="178" y="99"/>
                      </a:lnTo>
                      <a:lnTo>
                        <a:pt x="164" y="93"/>
                      </a:lnTo>
                      <a:lnTo>
                        <a:pt x="150" y="86"/>
                      </a:lnTo>
                      <a:lnTo>
                        <a:pt x="84" y="0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15" y="106"/>
                      </a:lnTo>
                      <a:lnTo>
                        <a:pt x="27" y="113"/>
                      </a:lnTo>
                      <a:lnTo>
                        <a:pt x="42" y="116"/>
                      </a:lnTo>
                      <a:lnTo>
                        <a:pt x="58" y="117"/>
                      </a:lnTo>
                      <a:lnTo>
                        <a:pt x="76" y="116"/>
                      </a:lnTo>
                      <a:lnTo>
                        <a:pt x="94" y="115"/>
                      </a:lnTo>
                      <a:lnTo>
                        <a:pt x="112" y="115"/>
                      </a:lnTo>
                      <a:lnTo>
                        <a:pt x="130" y="116"/>
                      </a:lnTo>
                      <a:lnTo>
                        <a:pt x="147" y="122"/>
                      </a:lnTo>
                      <a:lnTo>
                        <a:pt x="163" y="130"/>
                      </a:lnTo>
                      <a:lnTo>
                        <a:pt x="176" y="140"/>
                      </a:lnTo>
                      <a:lnTo>
                        <a:pt x="187" y="154"/>
                      </a:lnTo>
                      <a:lnTo>
                        <a:pt x="199" y="169"/>
                      </a:lnTo>
                      <a:lnTo>
                        <a:pt x="209" y="187"/>
                      </a:lnTo>
                      <a:lnTo>
                        <a:pt x="219" y="206"/>
                      </a:lnTo>
                      <a:lnTo>
                        <a:pt x="231" y="226"/>
                      </a:lnTo>
                      <a:lnTo>
                        <a:pt x="236" y="226"/>
                      </a:lnTo>
                      <a:lnTo>
                        <a:pt x="241" y="228"/>
                      </a:lnTo>
                      <a:lnTo>
                        <a:pt x="248" y="230"/>
                      </a:lnTo>
                      <a:lnTo>
                        <a:pt x="259" y="236"/>
                      </a:lnTo>
                    </a:path>
                  </a:pathLst>
                </a:custGeom>
                <a:solidFill>
                  <a:srgbClr val="FF9900"/>
                </a:solidFill>
                <a:ln w="19050" cap="flat" cmpd="sng">
                  <a:solidFill>
                    <a:srgbClr val="00006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065" name="AutoShape 37"/>
            <p:cNvSpPr>
              <a:spLocks noChangeArrowheads="1"/>
            </p:cNvSpPr>
            <p:nvPr/>
          </p:nvSpPr>
          <p:spPr bwMode="auto">
            <a:xfrm>
              <a:off x="4649" y="413"/>
              <a:ext cx="1308" cy="864"/>
            </a:xfrm>
            <a:prstGeom prst="wedgeRoundRectCallout">
              <a:avLst>
                <a:gd name="adj1" fmla="val -93843"/>
                <a:gd name="adj2" fmla="val 100319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sz="1800" dirty="0"/>
                <a:t>2005: 388 (17,9%) </a:t>
              </a:r>
            </a:p>
            <a:p>
              <a:pPr algn="ctr" eaLnBrk="0" hangingPunct="0"/>
              <a:r>
                <a:rPr lang="pt-BR" sz="1800" dirty="0" smtClean="0"/>
                <a:t>2007</a:t>
              </a:r>
              <a:r>
                <a:rPr lang="pt-BR" sz="1800" dirty="0"/>
                <a:t>: 422 (18,5%)</a:t>
              </a:r>
            </a:p>
            <a:p>
              <a:pPr algn="ctr" eaLnBrk="0" hangingPunct="0"/>
              <a:r>
                <a:rPr lang="pt-BR" sz="1800" b="1" dirty="0" smtClean="0"/>
                <a:t>2009</a:t>
              </a:r>
              <a:r>
                <a:rPr lang="pt-BR" sz="1800" b="1" dirty="0"/>
                <a:t>: </a:t>
              </a:r>
              <a:r>
                <a:rPr lang="pt-BR" sz="1800" dirty="0"/>
                <a:t>448 </a:t>
              </a:r>
              <a:r>
                <a:rPr lang="pt-BR" sz="1800" dirty="0" smtClean="0"/>
                <a:t>(19,4 %)</a:t>
              </a:r>
            </a:p>
            <a:p>
              <a:pPr algn="ctr" eaLnBrk="0" hangingPunct="0"/>
              <a:r>
                <a:rPr lang="pt-BR" sz="1800" b="1" dirty="0" smtClean="0"/>
                <a:t>2011: 433 (18,3%)</a:t>
              </a:r>
              <a:endParaRPr lang="pt-BR" sz="1800" b="1" dirty="0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799013" y="3500438"/>
            <a:ext cx="4344987" cy="1741487"/>
            <a:chOff x="3023" y="2205"/>
            <a:chExt cx="2737" cy="1097"/>
          </a:xfrm>
        </p:grpSpPr>
        <p:grpSp>
          <p:nvGrpSpPr>
            <p:cNvPr id="2058" name="Group 39"/>
            <p:cNvGrpSpPr>
              <a:grpSpLocks/>
            </p:cNvGrpSpPr>
            <p:nvPr/>
          </p:nvGrpSpPr>
          <p:grpSpPr bwMode="auto">
            <a:xfrm>
              <a:off x="3023" y="2283"/>
              <a:ext cx="1411" cy="1019"/>
              <a:chOff x="2785" y="2513"/>
              <a:chExt cx="1220" cy="623"/>
            </a:xfrm>
          </p:grpSpPr>
          <p:sp>
            <p:nvSpPr>
              <p:cNvPr id="2060" name="Freeform 40"/>
              <p:cNvSpPr>
                <a:spLocks/>
              </p:cNvSpPr>
              <p:nvPr/>
            </p:nvSpPr>
            <p:spPr bwMode="auto">
              <a:xfrm rot="-5432">
                <a:off x="2785" y="2824"/>
                <a:ext cx="759" cy="312"/>
              </a:xfrm>
              <a:custGeom>
                <a:avLst/>
                <a:gdLst>
                  <a:gd name="T0" fmla="*/ 22 w 1504"/>
                  <a:gd name="T1" fmla="*/ 0 h 1089"/>
                  <a:gd name="T2" fmla="*/ 23 w 1504"/>
                  <a:gd name="T3" fmla="*/ 0 h 1089"/>
                  <a:gd name="T4" fmla="*/ 19 w 1504"/>
                  <a:gd name="T5" fmla="*/ 0 h 1089"/>
                  <a:gd name="T6" fmla="*/ 18 w 1504"/>
                  <a:gd name="T7" fmla="*/ 0 h 1089"/>
                  <a:gd name="T8" fmla="*/ 17 w 1504"/>
                  <a:gd name="T9" fmla="*/ 0 h 1089"/>
                  <a:gd name="T10" fmla="*/ 17 w 1504"/>
                  <a:gd name="T11" fmla="*/ 0 h 1089"/>
                  <a:gd name="T12" fmla="*/ 18 w 1504"/>
                  <a:gd name="T13" fmla="*/ 0 h 1089"/>
                  <a:gd name="T14" fmla="*/ 18 w 1504"/>
                  <a:gd name="T15" fmla="*/ 0 h 1089"/>
                  <a:gd name="T16" fmla="*/ 17 w 1504"/>
                  <a:gd name="T17" fmla="*/ 0 h 1089"/>
                  <a:gd name="T18" fmla="*/ 17 w 1504"/>
                  <a:gd name="T19" fmla="*/ 0 h 1089"/>
                  <a:gd name="T20" fmla="*/ 16 w 1504"/>
                  <a:gd name="T21" fmla="*/ 0 h 1089"/>
                  <a:gd name="T22" fmla="*/ 16 w 1504"/>
                  <a:gd name="T23" fmla="*/ 0 h 1089"/>
                  <a:gd name="T24" fmla="*/ 15 w 1504"/>
                  <a:gd name="T25" fmla="*/ 0 h 1089"/>
                  <a:gd name="T26" fmla="*/ 12 w 1504"/>
                  <a:gd name="T27" fmla="*/ 0 h 1089"/>
                  <a:gd name="T28" fmla="*/ 12 w 1504"/>
                  <a:gd name="T29" fmla="*/ 0 h 1089"/>
                  <a:gd name="T30" fmla="*/ 12 w 1504"/>
                  <a:gd name="T31" fmla="*/ 0 h 1089"/>
                  <a:gd name="T32" fmla="*/ 12 w 1504"/>
                  <a:gd name="T33" fmla="*/ 0 h 1089"/>
                  <a:gd name="T34" fmla="*/ 11 w 1504"/>
                  <a:gd name="T35" fmla="*/ 0 h 1089"/>
                  <a:gd name="T36" fmla="*/ 11 w 1504"/>
                  <a:gd name="T37" fmla="*/ 0 h 1089"/>
                  <a:gd name="T38" fmla="*/ 11 w 1504"/>
                  <a:gd name="T39" fmla="*/ 0 h 1089"/>
                  <a:gd name="T40" fmla="*/ 10 w 1504"/>
                  <a:gd name="T41" fmla="*/ 0 h 1089"/>
                  <a:gd name="T42" fmla="*/ 10 w 1504"/>
                  <a:gd name="T43" fmla="*/ 0 h 1089"/>
                  <a:gd name="T44" fmla="*/ 9 w 1504"/>
                  <a:gd name="T45" fmla="*/ 0 h 1089"/>
                  <a:gd name="T46" fmla="*/ 8 w 1504"/>
                  <a:gd name="T47" fmla="*/ 0 h 1089"/>
                  <a:gd name="T48" fmla="*/ 8 w 1504"/>
                  <a:gd name="T49" fmla="*/ 0 h 1089"/>
                  <a:gd name="T50" fmla="*/ 7 w 1504"/>
                  <a:gd name="T51" fmla="*/ 0 h 1089"/>
                  <a:gd name="T52" fmla="*/ 6 w 1504"/>
                  <a:gd name="T53" fmla="*/ 0 h 1089"/>
                  <a:gd name="T54" fmla="*/ 3 w 1504"/>
                  <a:gd name="T55" fmla="*/ 0 h 1089"/>
                  <a:gd name="T56" fmla="*/ 1 w 1504"/>
                  <a:gd name="T57" fmla="*/ 0 h 1089"/>
                  <a:gd name="T58" fmla="*/ 1 w 1504"/>
                  <a:gd name="T59" fmla="*/ 0 h 1089"/>
                  <a:gd name="T60" fmla="*/ 0 w 1504"/>
                  <a:gd name="T61" fmla="*/ 0 h 1089"/>
                  <a:gd name="T62" fmla="*/ 2 w 1504"/>
                  <a:gd name="T63" fmla="*/ 0 h 1089"/>
                  <a:gd name="T64" fmla="*/ 4 w 1504"/>
                  <a:gd name="T65" fmla="*/ 0 h 1089"/>
                  <a:gd name="T66" fmla="*/ 6 w 1504"/>
                  <a:gd name="T67" fmla="*/ 0 h 1089"/>
                  <a:gd name="T68" fmla="*/ 8 w 1504"/>
                  <a:gd name="T69" fmla="*/ 0 h 1089"/>
                  <a:gd name="T70" fmla="*/ 9 w 1504"/>
                  <a:gd name="T71" fmla="*/ 0 h 1089"/>
                  <a:gd name="T72" fmla="*/ 10 w 1504"/>
                  <a:gd name="T73" fmla="*/ 0 h 1089"/>
                  <a:gd name="T74" fmla="*/ 10 w 1504"/>
                  <a:gd name="T75" fmla="*/ 0 h 1089"/>
                  <a:gd name="T76" fmla="*/ 10 w 1504"/>
                  <a:gd name="T77" fmla="*/ 0 h 1089"/>
                  <a:gd name="T78" fmla="*/ 10 w 1504"/>
                  <a:gd name="T79" fmla="*/ 0 h 1089"/>
                  <a:gd name="T80" fmla="*/ 10 w 1504"/>
                  <a:gd name="T81" fmla="*/ 0 h 1089"/>
                  <a:gd name="T82" fmla="*/ 10 w 1504"/>
                  <a:gd name="T83" fmla="*/ 1 h 1089"/>
                  <a:gd name="T84" fmla="*/ 10 w 1504"/>
                  <a:gd name="T85" fmla="*/ 1 h 1089"/>
                  <a:gd name="T86" fmla="*/ 10 w 1504"/>
                  <a:gd name="T87" fmla="*/ 1 h 1089"/>
                  <a:gd name="T88" fmla="*/ 11 w 1504"/>
                  <a:gd name="T89" fmla="*/ 1 h 1089"/>
                  <a:gd name="T90" fmla="*/ 11 w 1504"/>
                  <a:gd name="T91" fmla="*/ 1 h 1089"/>
                  <a:gd name="T92" fmla="*/ 12 w 1504"/>
                  <a:gd name="T93" fmla="*/ 1 h 1089"/>
                  <a:gd name="T94" fmla="*/ 12 w 1504"/>
                  <a:gd name="T95" fmla="*/ 1 h 1089"/>
                  <a:gd name="T96" fmla="*/ 12 w 1504"/>
                  <a:gd name="T97" fmla="*/ 1 h 1089"/>
                  <a:gd name="T98" fmla="*/ 13 w 1504"/>
                  <a:gd name="T99" fmla="*/ 1 h 1089"/>
                  <a:gd name="T100" fmla="*/ 14 w 1504"/>
                  <a:gd name="T101" fmla="*/ 1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4"/>
                  <a:gd name="T154" fmla="*/ 0 h 1089"/>
                  <a:gd name="T155" fmla="*/ 1504 w 1504"/>
                  <a:gd name="T156" fmla="*/ 1089 h 10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4" h="1089">
                    <a:moveTo>
                      <a:pt x="828" y="1073"/>
                    </a:moveTo>
                    <a:lnTo>
                      <a:pt x="1157" y="820"/>
                    </a:lnTo>
                    <a:lnTo>
                      <a:pt x="1321" y="820"/>
                    </a:lnTo>
                    <a:lnTo>
                      <a:pt x="1416" y="654"/>
                    </a:lnTo>
                    <a:lnTo>
                      <a:pt x="1504" y="624"/>
                    </a:lnTo>
                    <a:lnTo>
                      <a:pt x="1416" y="574"/>
                    </a:lnTo>
                    <a:lnTo>
                      <a:pt x="1243" y="647"/>
                    </a:lnTo>
                    <a:lnTo>
                      <a:pt x="1157" y="624"/>
                    </a:lnTo>
                    <a:lnTo>
                      <a:pt x="1140" y="617"/>
                    </a:lnTo>
                    <a:lnTo>
                      <a:pt x="1124" y="606"/>
                    </a:lnTo>
                    <a:lnTo>
                      <a:pt x="1108" y="594"/>
                    </a:lnTo>
                    <a:lnTo>
                      <a:pt x="1093" y="579"/>
                    </a:lnTo>
                    <a:lnTo>
                      <a:pt x="1079" y="563"/>
                    </a:lnTo>
                    <a:lnTo>
                      <a:pt x="1066" y="544"/>
                    </a:lnTo>
                    <a:lnTo>
                      <a:pt x="1055" y="525"/>
                    </a:lnTo>
                    <a:lnTo>
                      <a:pt x="1045" y="504"/>
                    </a:lnTo>
                    <a:lnTo>
                      <a:pt x="1042" y="483"/>
                    </a:lnTo>
                    <a:lnTo>
                      <a:pt x="1043" y="463"/>
                    </a:lnTo>
                    <a:lnTo>
                      <a:pt x="1048" y="442"/>
                    </a:lnTo>
                    <a:lnTo>
                      <a:pt x="1053" y="421"/>
                    </a:lnTo>
                    <a:lnTo>
                      <a:pt x="1060" y="401"/>
                    </a:lnTo>
                    <a:lnTo>
                      <a:pt x="1065" y="380"/>
                    </a:lnTo>
                    <a:lnTo>
                      <a:pt x="1068" y="359"/>
                    </a:lnTo>
                    <a:lnTo>
                      <a:pt x="1067" y="338"/>
                    </a:lnTo>
                    <a:lnTo>
                      <a:pt x="1059" y="338"/>
                    </a:lnTo>
                    <a:lnTo>
                      <a:pt x="1052" y="338"/>
                    </a:lnTo>
                    <a:lnTo>
                      <a:pt x="1044" y="338"/>
                    </a:lnTo>
                    <a:lnTo>
                      <a:pt x="1037" y="337"/>
                    </a:lnTo>
                    <a:lnTo>
                      <a:pt x="1030" y="337"/>
                    </a:lnTo>
                    <a:lnTo>
                      <a:pt x="1022" y="335"/>
                    </a:lnTo>
                    <a:lnTo>
                      <a:pt x="1013" y="334"/>
                    </a:lnTo>
                    <a:lnTo>
                      <a:pt x="1004" y="332"/>
                    </a:lnTo>
                    <a:lnTo>
                      <a:pt x="966" y="65"/>
                    </a:lnTo>
                    <a:lnTo>
                      <a:pt x="958" y="59"/>
                    </a:lnTo>
                    <a:lnTo>
                      <a:pt x="950" y="54"/>
                    </a:lnTo>
                    <a:lnTo>
                      <a:pt x="941" y="51"/>
                    </a:lnTo>
                    <a:lnTo>
                      <a:pt x="933" y="47"/>
                    </a:lnTo>
                    <a:lnTo>
                      <a:pt x="924" y="45"/>
                    </a:lnTo>
                    <a:lnTo>
                      <a:pt x="913" y="42"/>
                    </a:lnTo>
                    <a:lnTo>
                      <a:pt x="903" y="38"/>
                    </a:lnTo>
                    <a:lnTo>
                      <a:pt x="892" y="34"/>
                    </a:lnTo>
                    <a:lnTo>
                      <a:pt x="742" y="54"/>
                    </a:lnTo>
                    <a:lnTo>
                      <a:pt x="736" y="59"/>
                    </a:lnTo>
                    <a:lnTo>
                      <a:pt x="730" y="62"/>
                    </a:lnTo>
                    <a:lnTo>
                      <a:pt x="726" y="68"/>
                    </a:lnTo>
                    <a:lnTo>
                      <a:pt x="720" y="74"/>
                    </a:lnTo>
                    <a:lnTo>
                      <a:pt x="714" y="80"/>
                    </a:lnTo>
                    <a:lnTo>
                      <a:pt x="710" y="87"/>
                    </a:lnTo>
                    <a:lnTo>
                      <a:pt x="704" y="95"/>
                    </a:lnTo>
                    <a:lnTo>
                      <a:pt x="698" y="104"/>
                    </a:lnTo>
                    <a:lnTo>
                      <a:pt x="695" y="106"/>
                    </a:lnTo>
                    <a:lnTo>
                      <a:pt x="691" y="110"/>
                    </a:lnTo>
                    <a:lnTo>
                      <a:pt x="687" y="112"/>
                    </a:lnTo>
                    <a:lnTo>
                      <a:pt x="682" y="115"/>
                    </a:lnTo>
                    <a:lnTo>
                      <a:pt x="676" y="119"/>
                    </a:lnTo>
                    <a:lnTo>
                      <a:pt x="669" y="122"/>
                    </a:lnTo>
                    <a:lnTo>
                      <a:pt x="661" y="124"/>
                    </a:lnTo>
                    <a:lnTo>
                      <a:pt x="653" y="128"/>
                    </a:lnTo>
                    <a:lnTo>
                      <a:pt x="645" y="128"/>
                    </a:lnTo>
                    <a:lnTo>
                      <a:pt x="637" y="127"/>
                    </a:lnTo>
                    <a:lnTo>
                      <a:pt x="628" y="124"/>
                    </a:lnTo>
                    <a:lnTo>
                      <a:pt x="620" y="122"/>
                    </a:lnTo>
                    <a:lnTo>
                      <a:pt x="611" y="119"/>
                    </a:lnTo>
                    <a:lnTo>
                      <a:pt x="603" y="114"/>
                    </a:lnTo>
                    <a:lnTo>
                      <a:pt x="595" y="110"/>
                    </a:lnTo>
                    <a:lnTo>
                      <a:pt x="589" y="104"/>
                    </a:lnTo>
                    <a:lnTo>
                      <a:pt x="545" y="27"/>
                    </a:lnTo>
                    <a:lnTo>
                      <a:pt x="532" y="24"/>
                    </a:lnTo>
                    <a:lnTo>
                      <a:pt x="521" y="22"/>
                    </a:lnTo>
                    <a:lnTo>
                      <a:pt x="508" y="19"/>
                    </a:lnTo>
                    <a:lnTo>
                      <a:pt x="496" y="15"/>
                    </a:lnTo>
                    <a:lnTo>
                      <a:pt x="482" y="13"/>
                    </a:lnTo>
                    <a:lnTo>
                      <a:pt x="469" y="9"/>
                    </a:lnTo>
                    <a:lnTo>
                      <a:pt x="457" y="6"/>
                    </a:lnTo>
                    <a:lnTo>
                      <a:pt x="443" y="4"/>
                    </a:lnTo>
                    <a:lnTo>
                      <a:pt x="430" y="1"/>
                    </a:lnTo>
                    <a:lnTo>
                      <a:pt x="416" y="0"/>
                    </a:lnTo>
                    <a:lnTo>
                      <a:pt x="404" y="0"/>
                    </a:lnTo>
                    <a:lnTo>
                      <a:pt x="390" y="0"/>
                    </a:lnTo>
                    <a:lnTo>
                      <a:pt x="377" y="3"/>
                    </a:lnTo>
                    <a:lnTo>
                      <a:pt x="363" y="6"/>
                    </a:lnTo>
                    <a:lnTo>
                      <a:pt x="350" y="11"/>
                    </a:lnTo>
                    <a:lnTo>
                      <a:pt x="337" y="18"/>
                    </a:lnTo>
                    <a:lnTo>
                      <a:pt x="160" y="271"/>
                    </a:lnTo>
                    <a:lnTo>
                      <a:pt x="46" y="504"/>
                    </a:lnTo>
                    <a:lnTo>
                      <a:pt x="40" y="507"/>
                    </a:lnTo>
                    <a:lnTo>
                      <a:pt x="34" y="511"/>
                    </a:lnTo>
                    <a:lnTo>
                      <a:pt x="29" y="514"/>
                    </a:lnTo>
                    <a:lnTo>
                      <a:pt x="23" y="518"/>
                    </a:lnTo>
                    <a:lnTo>
                      <a:pt x="17" y="521"/>
                    </a:lnTo>
                    <a:lnTo>
                      <a:pt x="11" y="526"/>
                    </a:lnTo>
                    <a:lnTo>
                      <a:pt x="6" y="532"/>
                    </a:lnTo>
                    <a:lnTo>
                      <a:pt x="0" y="537"/>
                    </a:lnTo>
                    <a:lnTo>
                      <a:pt x="38" y="537"/>
                    </a:lnTo>
                    <a:lnTo>
                      <a:pt x="75" y="539"/>
                    </a:lnTo>
                    <a:lnTo>
                      <a:pt x="113" y="541"/>
                    </a:lnTo>
                    <a:lnTo>
                      <a:pt x="151" y="543"/>
                    </a:lnTo>
                    <a:lnTo>
                      <a:pt x="189" y="547"/>
                    </a:lnTo>
                    <a:lnTo>
                      <a:pt x="227" y="552"/>
                    </a:lnTo>
                    <a:lnTo>
                      <a:pt x="263" y="558"/>
                    </a:lnTo>
                    <a:lnTo>
                      <a:pt x="300" y="566"/>
                    </a:lnTo>
                    <a:lnTo>
                      <a:pt x="336" y="575"/>
                    </a:lnTo>
                    <a:lnTo>
                      <a:pt x="371" y="586"/>
                    </a:lnTo>
                    <a:lnTo>
                      <a:pt x="406" y="599"/>
                    </a:lnTo>
                    <a:lnTo>
                      <a:pt x="439" y="614"/>
                    </a:lnTo>
                    <a:lnTo>
                      <a:pt x="472" y="631"/>
                    </a:lnTo>
                    <a:lnTo>
                      <a:pt x="503" y="650"/>
                    </a:lnTo>
                    <a:lnTo>
                      <a:pt x="532" y="672"/>
                    </a:lnTo>
                    <a:lnTo>
                      <a:pt x="560" y="696"/>
                    </a:lnTo>
                    <a:lnTo>
                      <a:pt x="566" y="704"/>
                    </a:lnTo>
                    <a:lnTo>
                      <a:pt x="572" y="713"/>
                    </a:lnTo>
                    <a:lnTo>
                      <a:pt x="576" y="720"/>
                    </a:lnTo>
                    <a:lnTo>
                      <a:pt x="581" y="727"/>
                    </a:lnTo>
                    <a:lnTo>
                      <a:pt x="584" y="733"/>
                    </a:lnTo>
                    <a:lnTo>
                      <a:pt x="587" y="738"/>
                    </a:lnTo>
                    <a:lnTo>
                      <a:pt x="589" y="740"/>
                    </a:lnTo>
                    <a:lnTo>
                      <a:pt x="589" y="741"/>
                    </a:lnTo>
                    <a:lnTo>
                      <a:pt x="589" y="755"/>
                    </a:lnTo>
                    <a:lnTo>
                      <a:pt x="589" y="770"/>
                    </a:lnTo>
                    <a:lnTo>
                      <a:pt x="588" y="785"/>
                    </a:lnTo>
                    <a:lnTo>
                      <a:pt x="588" y="800"/>
                    </a:lnTo>
                    <a:lnTo>
                      <a:pt x="588" y="815"/>
                    </a:lnTo>
                    <a:lnTo>
                      <a:pt x="588" y="831"/>
                    </a:lnTo>
                    <a:lnTo>
                      <a:pt x="589" y="846"/>
                    </a:lnTo>
                    <a:lnTo>
                      <a:pt x="590" y="862"/>
                    </a:lnTo>
                    <a:lnTo>
                      <a:pt x="591" y="877"/>
                    </a:lnTo>
                    <a:lnTo>
                      <a:pt x="595" y="892"/>
                    </a:lnTo>
                    <a:lnTo>
                      <a:pt x="598" y="907"/>
                    </a:lnTo>
                    <a:lnTo>
                      <a:pt x="603" y="920"/>
                    </a:lnTo>
                    <a:lnTo>
                      <a:pt x="608" y="934"/>
                    </a:lnTo>
                    <a:lnTo>
                      <a:pt x="615" y="947"/>
                    </a:lnTo>
                    <a:lnTo>
                      <a:pt x="623" y="958"/>
                    </a:lnTo>
                    <a:lnTo>
                      <a:pt x="634" y="970"/>
                    </a:lnTo>
                    <a:lnTo>
                      <a:pt x="641" y="973"/>
                    </a:lnTo>
                    <a:lnTo>
                      <a:pt x="648" y="976"/>
                    </a:lnTo>
                    <a:lnTo>
                      <a:pt x="654" y="977"/>
                    </a:lnTo>
                    <a:lnTo>
                      <a:pt x="662" y="977"/>
                    </a:lnTo>
                    <a:lnTo>
                      <a:pt x="669" y="977"/>
                    </a:lnTo>
                    <a:lnTo>
                      <a:pt x="679" y="978"/>
                    </a:lnTo>
                    <a:lnTo>
                      <a:pt x="688" y="980"/>
                    </a:lnTo>
                    <a:lnTo>
                      <a:pt x="698" y="984"/>
                    </a:lnTo>
                    <a:lnTo>
                      <a:pt x="706" y="989"/>
                    </a:lnTo>
                    <a:lnTo>
                      <a:pt x="712" y="997"/>
                    </a:lnTo>
                    <a:lnTo>
                      <a:pt x="714" y="1007"/>
                    </a:lnTo>
                    <a:lnTo>
                      <a:pt x="715" y="1017"/>
                    </a:lnTo>
                    <a:lnTo>
                      <a:pt x="715" y="1029"/>
                    </a:lnTo>
                    <a:lnTo>
                      <a:pt x="718" y="1041"/>
                    </a:lnTo>
                    <a:lnTo>
                      <a:pt x="720" y="1054"/>
                    </a:lnTo>
                    <a:lnTo>
                      <a:pt x="727" y="1066"/>
                    </a:lnTo>
                    <a:lnTo>
                      <a:pt x="799" y="1089"/>
                    </a:lnTo>
                    <a:lnTo>
                      <a:pt x="804" y="1087"/>
                    </a:lnTo>
                    <a:lnTo>
                      <a:pt x="814" y="1081"/>
                    </a:lnTo>
                    <a:lnTo>
                      <a:pt x="823" y="1076"/>
                    </a:lnTo>
                    <a:lnTo>
                      <a:pt x="828" y="107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" name="Freeform 41"/>
              <p:cNvSpPr>
                <a:spLocks/>
              </p:cNvSpPr>
              <p:nvPr/>
            </p:nvSpPr>
            <p:spPr bwMode="auto">
              <a:xfrm rot="-5432">
                <a:off x="3534" y="2919"/>
                <a:ext cx="326" cy="107"/>
              </a:xfrm>
              <a:custGeom>
                <a:avLst/>
                <a:gdLst>
                  <a:gd name="T0" fmla="*/ 3 w 647"/>
                  <a:gd name="T1" fmla="*/ 0 h 373"/>
                  <a:gd name="T2" fmla="*/ 3 w 647"/>
                  <a:gd name="T3" fmla="*/ 0 h 373"/>
                  <a:gd name="T4" fmla="*/ 3 w 647"/>
                  <a:gd name="T5" fmla="*/ 0 h 373"/>
                  <a:gd name="T6" fmla="*/ 3 w 647"/>
                  <a:gd name="T7" fmla="*/ 0 h 373"/>
                  <a:gd name="T8" fmla="*/ 4 w 647"/>
                  <a:gd name="T9" fmla="*/ 0 h 373"/>
                  <a:gd name="T10" fmla="*/ 4 w 647"/>
                  <a:gd name="T11" fmla="*/ 0 h 373"/>
                  <a:gd name="T12" fmla="*/ 4 w 647"/>
                  <a:gd name="T13" fmla="*/ 0 h 373"/>
                  <a:gd name="T14" fmla="*/ 4 w 647"/>
                  <a:gd name="T15" fmla="*/ 0 h 373"/>
                  <a:gd name="T16" fmla="*/ 4 w 647"/>
                  <a:gd name="T17" fmla="*/ 0 h 373"/>
                  <a:gd name="T18" fmla="*/ 4 w 647"/>
                  <a:gd name="T19" fmla="*/ 0 h 373"/>
                  <a:gd name="T20" fmla="*/ 5 w 647"/>
                  <a:gd name="T21" fmla="*/ 0 h 373"/>
                  <a:gd name="T22" fmla="*/ 5 w 647"/>
                  <a:gd name="T23" fmla="*/ 0 h 373"/>
                  <a:gd name="T24" fmla="*/ 5 w 647"/>
                  <a:gd name="T25" fmla="*/ 0 h 373"/>
                  <a:gd name="T26" fmla="*/ 5 w 647"/>
                  <a:gd name="T27" fmla="*/ 0 h 373"/>
                  <a:gd name="T28" fmla="*/ 5 w 647"/>
                  <a:gd name="T29" fmla="*/ 0 h 373"/>
                  <a:gd name="T30" fmla="*/ 6 w 647"/>
                  <a:gd name="T31" fmla="*/ 0 h 373"/>
                  <a:gd name="T32" fmla="*/ 7 w 647"/>
                  <a:gd name="T33" fmla="*/ 0 h 373"/>
                  <a:gd name="T34" fmla="*/ 7 w 647"/>
                  <a:gd name="T35" fmla="*/ 0 h 373"/>
                  <a:gd name="T36" fmla="*/ 7 w 647"/>
                  <a:gd name="T37" fmla="*/ 0 h 373"/>
                  <a:gd name="T38" fmla="*/ 7 w 647"/>
                  <a:gd name="T39" fmla="*/ 0 h 373"/>
                  <a:gd name="T40" fmla="*/ 8 w 647"/>
                  <a:gd name="T41" fmla="*/ 0 h 373"/>
                  <a:gd name="T42" fmla="*/ 8 w 647"/>
                  <a:gd name="T43" fmla="*/ 0 h 373"/>
                  <a:gd name="T44" fmla="*/ 8 w 647"/>
                  <a:gd name="T45" fmla="*/ 0 h 373"/>
                  <a:gd name="T46" fmla="*/ 11 w 647"/>
                  <a:gd name="T47" fmla="*/ 0 h 373"/>
                  <a:gd name="T48" fmla="*/ 11 w 647"/>
                  <a:gd name="T49" fmla="*/ 0 h 373"/>
                  <a:gd name="T50" fmla="*/ 10 w 647"/>
                  <a:gd name="T51" fmla="*/ 0 h 373"/>
                  <a:gd name="T52" fmla="*/ 9 w 647"/>
                  <a:gd name="T53" fmla="*/ 0 h 373"/>
                  <a:gd name="T54" fmla="*/ 8 w 647"/>
                  <a:gd name="T55" fmla="*/ 0 h 373"/>
                  <a:gd name="T56" fmla="*/ 8 w 647"/>
                  <a:gd name="T57" fmla="*/ 0 h 373"/>
                  <a:gd name="T58" fmla="*/ 8 w 647"/>
                  <a:gd name="T59" fmla="*/ 0 h 373"/>
                  <a:gd name="T60" fmla="*/ 8 w 647"/>
                  <a:gd name="T61" fmla="*/ 0 h 373"/>
                  <a:gd name="T62" fmla="*/ 7 w 647"/>
                  <a:gd name="T63" fmla="*/ 0 h 373"/>
                  <a:gd name="T64" fmla="*/ 6 w 647"/>
                  <a:gd name="T65" fmla="*/ 0 h 373"/>
                  <a:gd name="T66" fmla="*/ 6 w 647"/>
                  <a:gd name="T67" fmla="*/ 0 h 373"/>
                  <a:gd name="T68" fmla="*/ 5 w 647"/>
                  <a:gd name="T69" fmla="*/ 0 h 373"/>
                  <a:gd name="T70" fmla="*/ 5 w 647"/>
                  <a:gd name="T71" fmla="*/ 0 h 373"/>
                  <a:gd name="T72" fmla="*/ 4 w 647"/>
                  <a:gd name="T73" fmla="*/ 0 h 373"/>
                  <a:gd name="T74" fmla="*/ 3 w 647"/>
                  <a:gd name="T75" fmla="*/ 0 h 3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7"/>
                  <a:gd name="T115" fmla="*/ 0 h 373"/>
                  <a:gd name="T116" fmla="*/ 647 w 647"/>
                  <a:gd name="T117" fmla="*/ 373 h 3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7" h="373">
                    <a:moveTo>
                      <a:pt x="153" y="373"/>
                    </a:moveTo>
                    <a:lnTo>
                      <a:pt x="153" y="373"/>
                    </a:lnTo>
                    <a:lnTo>
                      <a:pt x="161" y="368"/>
                    </a:lnTo>
                    <a:lnTo>
                      <a:pt x="166" y="361"/>
                    </a:lnTo>
                    <a:lnTo>
                      <a:pt x="169" y="351"/>
                    </a:lnTo>
                    <a:lnTo>
                      <a:pt x="173" y="339"/>
                    </a:lnTo>
                    <a:lnTo>
                      <a:pt x="175" y="329"/>
                    </a:lnTo>
                    <a:lnTo>
                      <a:pt x="180" y="318"/>
                    </a:lnTo>
                    <a:lnTo>
                      <a:pt x="186" y="307"/>
                    </a:lnTo>
                    <a:lnTo>
                      <a:pt x="194" y="300"/>
                    </a:lnTo>
                    <a:lnTo>
                      <a:pt x="197" y="298"/>
                    </a:lnTo>
                    <a:lnTo>
                      <a:pt x="202" y="296"/>
                    </a:lnTo>
                    <a:lnTo>
                      <a:pt x="206" y="293"/>
                    </a:lnTo>
                    <a:lnTo>
                      <a:pt x="212" y="290"/>
                    </a:lnTo>
                    <a:lnTo>
                      <a:pt x="218" y="288"/>
                    </a:lnTo>
                    <a:lnTo>
                      <a:pt x="225" y="284"/>
                    </a:lnTo>
                    <a:lnTo>
                      <a:pt x="232" y="281"/>
                    </a:lnTo>
                    <a:lnTo>
                      <a:pt x="240" y="277"/>
                    </a:lnTo>
                    <a:lnTo>
                      <a:pt x="250" y="278"/>
                    </a:lnTo>
                    <a:lnTo>
                      <a:pt x="258" y="283"/>
                    </a:lnTo>
                    <a:lnTo>
                      <a:pt x="265" y="289"/>
                    </a:lnTo>
                    <a:lnTo>
                      <a:pt x="269" y="298"/>
                    </a:lnTo>
                    <a:lnTo>
                      <a:pt x="275" y="307"/>
                    </a:lnTo>
                    <a:lnTo>
                      <a:pt x="279" y="319"/>
                    </a:lnTo>
                    <a:lnTo>
                      <a:pt x="283" y="330"/>
                    </a:lnTo>
                    <a:lnTo>
                      <a:pt x="289" y="343"/>
                    </a:lnTo>
                    <a:lnTo>
                      <a:pt x="306" y="345"/>
                    </a:lnTo>
                    <a:lnTo>
                      <a:pt x="324" y="346"/>
                    </a:lnTo>
                    <a:lnTo>
                      <a:pt x="343" y="346"/>
                    </a:lnTo>
                    <a:lnTo>
                      <a:pt x="361" y="346"/>
                    </a:lnTo>
                    <a:lnTo>
                      <a:pt x="381" y="344"/>
                    </a:lnTo>
                    <a:lnTo>
                      <a:pt x="399" y="339"/>
                    </a:lnTo>
                    <a:lnTo>
                      <a:pt x="417" y="334"/>
                    </a:lnTo>
                    <a:lnTo>
                      <a:pt x="433" y="326"/>
                    </a:lnTo>
                    <a:lnTo>
                      <a:pt x="437" y="321"/>
                    </a:lnTo>
                    <a:lnTo>
                      <a:pt x="442" y="315"/>
                    </a:lnTo>
                    <a:lnTo>
                      <a:pt x="445" y="308"/>
                    </a:lnTo>
                    <a:lnTo>
                      <a:pt x="448" y="299"/>
                    </a:lnTo>
                    <a:lnTo>
                      <a:pt x="451" y="290"/>
                    </a:lnTo>
                    <a:lnTo>
                      <a:pt x="455" y="280"/>
                    </a:lnTo>
                    <a:lnTo>
                      <a:pt x="458" y="268"/>
                    </a:lnTo>
                    <a:lnTo>
                      <a:pt x="464" y="255"/>
                    </a:lnTo>
                    <a:lnTo>
                      <a:pt x="610" y="192"/>
                    </a:lnTo>
                    <a:lnTo>
                      <a:pt x="647" y="113"/>
                    </a:lnTo>
                    <a:lnTo>
                      <a:pt x="633" y="93"/>
                    </a:lnTo>
                    <a:lnTo>
                      <a:pt x="613" y="78"/>
                    </a:lnTo>
                    <a:lnTo>
                      <a:pt x="592" y="68"/>
                    </a:lnTo>
                    <a:lnTo>
                      <a:pt x="569" y="60"/>
                    </a:lnTo>
                    <a:lnTo>
                      <a:pt x="545" y="51"/>
                    </a:lnTo>
                    <a:lnTo>
                      <a:pt x="524" y="39"/>
                    </a:lnTo>
                    <a:lnTo>
                      <a:pt x="506" y="23"/>
                    </a:lnTo>
                    <a:lnTo>
                      <a:pt x="494" y="0"/>
                    </a:lnTo>
                    <a:lnTo>
                      <a:pt x="483" y="20"/>
                    </a:lnTo>
                    <a:lnTo>
                      <a:pt x="472" y="38"/>
                    </a:lnTo>
                    <a:lnTo>
                      <a:pt x="459" y="57"/>
                    </a:lnTo>
                    <a:lnTo>
                      <a:pt x="444" y="74"/>
                    </a:lnTo>
                    <a:lnTo>
                      <a:pt x="429" y="91"/>
                    </a:lnTo>
                    <a:lnTo>
                      <a:pt x="413" y="107"/>
                    </a:lnTo>
                    <a:lnTo>
                      <a:pt x="397" y="122"/>
                    </a:lnTo>
                    <a:lnTo>
                      <a:pt x="379" y="137"/>
                    </a:lnTo>
                    <a:lnTo>
                      <a:pt x="360" y="152"/>
                    </a:lnTo>
                    <a:lnTo>
                      <a:pt x="342" y="165"/>
                    </a:lnTo>
                    <a:lnTo>
                      <a:pt x="321" y="178"/>
                    </a:lnTo>
                    <a:lnTo>
                      <a:pt x="302" y="190"/>
                    </a:lnTo>
                    <a:lnTo>
                      <a:pt x="281" y="201"/>
                    </a:lnTo>
                    <a:lnTo>
                      <a:pt x="260" y="213"/>
                    </a:lnTo>
                    <a:lnTo>
                      <a:pt x="240" y="223"/>
                    </a:lnTo>
                    <a:lnTo>
                      <a:pt x="218" y="232"/>
                    </a:lnTo>
                    <a:lnTo>
                      <a:pt x="0" y="255"/>
                    </a:lnTo>
                    <a:lnTo>
                      <a:pt x="153" y="373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" name="Freeform 42"/>
              <p:cNvSpPr>
                <a:spLocks/>
              </p:cNvSpPr>
              <p:nvPr/>
            </p:nvSpPr>
            <p:spPr bwMode="auto">
              <a:xfrm rot="-5432">
                <a:off x="3805" y="2728"/>
                <a:ext cx="200" cy="200"/>
              </a:xfrm>
              <a:custGeom>
                <a:avLst/>
                <a:gdLst>
                  <a:gd name="T0" fmla="*/ 2 w 402"/>
                  <a:gd name="T1" fmla="*/ 0 h 701"/>
                  <a:gd name="T2" fmla="*/ 2 w 402"/>
                  <a:gd name="T3" fmla="*/ 0 h 701"/>
                  <a:gd name="T4" fmla="*/ 3 w 402"/>
                  <a:gd name="T5" fmla="*/ 0 h 701"/>
                  <a:gd name="T6" fmla="*/ 4 w 402"/>
                  <a:gd name="T7" fmla="*/ 0 h 701"/>
                  <a:gd name="T8" fmla="*/ 5 w 402"/>
                  <a:gd name="T9" fmla="*/ 0 h 701"/>
                  <a:gd name="T10" fmla="*/ 5 w 402"/>
                  <a:gd name="T11" fmla="*/ 0 h 701"/>
                  <a:gd name="T12" fmla="*/ 5 w 402"/>
                  <a:gd name="T13" fmla="*/ 0 h 701"/>
                  <a:gd name="T14" fmla="*/ 6 w 402"/>
                  <a:gd name="T15" fmla="*/ 0 h 701"/>
                  <a:gd name="T16" fmla="*/ 6 w 402"/>
                  <a:gd name="T17" fmla="*/ 0 h 701"/>
                  <a:gd name="T18" fmla="*/ 4 w 402"/>
                  <a:gd name="T19" fmla="*/ 0 h 701"/>
                  <a:gd name="T20" fmla="*/ 4 w 402"/>
                  <a:gd name="T21" fmla="*/ 0 h 701"/>
                  <a:gd name="T22" fmla="*/ 3 w 402"/>
                  <a:gd name="T23" fmla="*/ 0 h 701"/>
                  <a:gd name="T24" fmla="*/ 3 w 402"/>
                  <a:gd name="T25" fmla="*/ 0 h 701"/>
                  <a:gd name="T26" fmla="*/ 2 w 402"/>
                  <a:gd name="T27" fmla="*/ 0 h 701"/>
                  <a:gd name="T28" fmla="*/ 3 w 402"/>
                  <a:gd name="T29" fmla="*/ 0 h 701"/>
                  <a:gd name="T30" fmla="*/ 3 w 402"/>
                  <a:gd name="T31" fmla="*/ 0 h 701"/>
                  <a:gd name="T32" fmla="*/ 3 w 402"/>
                  <a:gd name="T33" fmla="*/ 0 h 701"/>
                  <a:gd name="T34" fmla="*/ 2 w 402"/>
                  <a:gd name="T35" fmla="*/ 0 h 701"/>
                  <a:gd name="T36" fmla="*/ 2 w 402"/>
                  <a:gd name="T37" fmla="*/ 0 h 701"/>
                  <a:gd name="T38" fmla="*/ 3 w 402"/>
                  <a:gd name="T39" fmla="*/ 0 h 701"/>
                  <a:gd name="T40" fmla="*/ 3 w 402"/>
                  <a:gd name="T41" fmla="*/ 0 h 701"/>
                  <a:gd name="T42" fmla="*/ 3 w 402"/>
                  <a:gd name="T43" fmla="*/ 0 h 701"/>
                  <a:gd name="T44" fmla="*/ 2 w 402"/>
                  <a:gd name="T45" fmla="*/ 0 h 701"/>
                  <a:gd name="T46" fmla="*/ 2 w 402"/>
                  <a:gd name="T47" fmla="*/ 0 h 701"/>
                  <a:gd name="T48" fmla="*/ 2 w 402"/>
                  <a:gd name="T49" fmla="*/ 0 h 701"/>
                  <a:gd name="T50" fmla="*/ 2 w 402"/>
                  <a:gd name="T51" fmla="*/ 0 h 701"/>
                  <a:gd name="T52" fmla="*/ 2 w 402"/>
                  <a:gd name="T53" fmla="*/ 0 h 701"/>
                  <a:gd name="T54" fmla="*/ 2 w 402"/>
                  <a:gd name="T55" fmla="*/ 0 h 701"/>
                  <a:gd name="T56" fmla="*/ 1 w 402"/>
                  <a:gd name="T57" fmla="*/ 0 h 701"/>
                  <a:gd name="T58" fmla="*/ 0 w 402"/>
                  <a:gd name="T59" fmla="*/ 0 h 701"/>
                  <a:gd name="T60" fmla="*/ 0 w 402"/>
                  <a:gd name="T61" fmla="*/ 0 h 701"/>
                  <a:gd name="T62" fmla="*/ 0 w 402"/>
                  <a:gd name="T63" fmla="*/ 0 h 701"/>
                  <a:gd name="T64" fmla="*/ 0 w 402"/>
                  <a:gd name="T65" fmla="*/ 0 h 701"/>
                  <a:gd name="T66" fmla="*/ 0 w 402"/>
                  <a:gd name="T67" fmla="*/ 0 h 701"/>
                  <a:gd name="T68" fmla="*/ 0 w 402"/>
                  <a:gd name="T69" fmla="*/ 0 h 701"/>
                  <a:gd name="T70" fmla="*/ 0 w 402"/>
                  <a:gd name="T71" fmla="*/ 0 h 701"/>
                  <a:gd name="T72" fmla="*/ 0 w 402"/>
                  <a:gd name="T73" fmla="*/ 0 h 701"/>
                  <a:gd name="T74" fmla="*/ 1 w 402"/>
                  <a:gd name="T75" fmla="*/ 0 h 701"/>
                  <a:gd name="T76" fmla="*/ 1 w 402"/>
                  <a:gd name="T77" fmla="*/ 0 h 701"/>
                  <a:gd name="T78" fmla="*/ 1 w 402"/>
                  <a:gd name="T79" fmla="*/ 0 h 701"/>
                  <a:gd name="T80" fmla="*/ 2 w 402"/>
                  <a:gd name="T81" fmla="*/ 0 h 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701"/>
                  <a:gd name="T125" fmla="*/ 402 w 402"/>
                  <a:gd name="T126" fmla="*/ 701 h 7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701">
                    <a:moveTo>
                      <a:pt x="138" y="685"/>
                    </a:moveTo>
                    <a:lnTo>
                      <a:pt x="138" y="685"/>
                    </a:lnTo>
                    <a:lnTo>
                      <a:pt x="163" y="652"/>
                    </a:lnTo>
                    <a:lnTo>
                      <a:pt x="189" y="619"/>
                    </a:lnTo>
                    <a:lnTo>
                      <a:pt x="214" y="585"/>
                    </a:lnTo>
                    <a:lnTo>
                      <a:pt x="237" y="552"/>
                    </a:lnTo>
                    <a:lnTo>
                      <a:pt x="260" y="518"/>
                    </a:lnTo>
                    <a:lnTo>
                      <a:pt x="282" y="485"/>
                    </a:lnTo>
                    <a:lnTo>
                      <a:pt x="303" y="451"/>
                    </a:lnTo>
                    <a:lnTo>
                      <a:pt x="322" y="415"/>
                    </a:lnTo>
                    <a:lnTo>
                      <a:pt x="339" y="379"/>
                    </a:lnTo>
                    <a:lnTo>
                      <a:pt x="354" y="342"/>
                    </a:lnTo>
                    <a:lnTo>
                      <a:pt x="368" y="305"/>
                    </a:lnTo>
                    <a:lnTo>
                      <a:pt x="380" y="265"/>
                    </a:lnTo>
                    <a:lnTo>
                      <a:pt x="389" y="225"/>
                    </a:lnTo>
                    <a:lnTo>
                      <a:pt x="396" y="184"/>
                    </a:lnTo>
                    <a:lnTo>
                      <a:pt x="400" y="140"/>
                    </a:lnTo>
                    <a:lnTo>
                      <a:pt x="402" y="95"/>
                    </a:lnTo>
                    <a:lnTo>
                      <a:pt x="315" y="0"/>
                    </a:lnTo>
                    <a:lnTo>
                      <a:pt x="298" y="0"/>
                    </a:lnTo>
                    <a:lnTo>
                      <a:pt x="281" y="1"/>
                    </a:lnTo>
                    <a:lnTo>
                      <a:pt x="262" y="4"/>
                    </a:lnTo>
                    <a:lnTo>
                      <a:pt x="246" y="10"/>
                    </a:lnTo>
                    <a:lnTo>
                      <a:pt x="229" y="18"/>
                    </a:lnTo>
                    <a:lnTo>
                      <a:pt x="213" y="26"/>
                    </a:lnTo>
                    <a:lnTo>
                      <a:pt x="197" y="38"/>
                    </a:lnTo>
                    <a:lnTo>
                      <a:pt x="183" y="49"/>
                    </a:lnTo>
                    <a:lnTo>
                      <a:pt x="205" y="142"/>
                    </a:lnTo>
                    <a:lnTo>
                      <a:pt x="204" y="150"/>
                    </a:lnTo>
                    <a:lnTo>
                      <a:pt x="203" y="158"/>
                    </a:lnTo>
                    <a:lnTo>
                      <a:pt x="199" y="165"/>
                    </a:lnTo>
                    <a:lnTo>
                      <a:pt x="195" y="172"/>
                    </a:lnTo>
                    <a:lnTo>
                      <a:pt x="188" y="178"/>
                    </a:lnTo>
                    <a:lnTo>
                      <a:pt x="181" y="183"/>
                    </a:lnTo>
                    <a:lnTo>
                      <a:pt x="172" y="186"/>
                    </a:lnTo>
                    <a:lnTo>
                      <a:pt x="162" y="190"/>
                    </a:lnTo>
                    <a:lnTo>
                      <a:pt x="205" y="287"/>
                    </a:lnTo>
                    <a:lnTo>
                      <a:pt x="207" y="298"/>
                    </a:lnTo>
                    <a:lnTo>
                      <a:pt x="206" y="309"/>
                    </a:lnTo>
                    <a:lnTo>
                      <a:pt x="203" y="319"/>
                    </a:lnTo>
                    <a:lnTo>
                      <a:pt x="198" y="331"/>
                    </a:lnTo>
                    <a:lnTo>
                      <a:pt x="190" y="340"/>
                    </a:lnTo>
                    <a:lnTo>
                      <a:pt x="182" y="349"/>
                    </a:lnTo>
                    <a:lnTo>
                      <a:pt x="173" y="357"/>
                    </a:lnTo>
                    <a:lnTo>
                      <a:pt x="162" y="364"/>
                    </a:lnTo>
                    <a:lnTo>
                      <a:pt x="159" y="371"/>
                    </a:lnTo>
                    <a:lnTo>
                      <a:pt x="158" y="378"/>
                    </a:lnTo>
                    <a:lnTo>
                      <a:pt x="155" y="386"/>
                    </a:lnTo>
                    <a:lnTo>
                      <a:pt x="155" y="393"/>
                    </a:lnTo>
                    <a:lnTo>
                      <a:pt x="155" y="401"/>
                    </a:lnTo>
                    <a:lnTo>
                      <a:pt x="158" y="409"/>
                    </a:lnTo>
                    <a:lnTo>
                      <a:pt x="159" y="417"/>
                    </a:lnTo>
                    <a:lnTo>
                      <a:pt x="162" y="425"/>
                    </a:lnTo>
                    <a:lnTo>
                      <a:pt x="116" y="515"/>
                    </a:lnTo>
                    <a:lnTo>
                      <a:pt x="30" y="531"/>
                    </a:lnTo>
                    <a:lnTo>
                      <a:pt x="23" y="539"/>
                    </a:lnTo>
                    <a:lnTo>
                      <a:pt x="16" y="550"/>
                    </a:lnTo>
                    <a:lnTo>
                      <a:pt x="12" y="562"/>
                    </a:lnTo>
                    <a:lnTo>
                      <a:pt x="7" y="577"/>
                    </a:lnTo>
                    <a:lnTo>
                      <a:pt x="4" y="593"/>
                    </a:lnTo>
                    <a:lnTo>
                      <a:pt x="2" y="609"/>
                    </a:lnTo>
                    <a:lnTo>
                      <a:pt x="0" y="625"/>
                    </a:lnTo>
                    <a:lnTo>
                      <a:pt x="0" y="642"/>
                    </a:lnTo>
                    <a:lnTo>
                      <a:pt x="7" y="654"/>
                    </a:lnTo>
                    <a:lnTo>
                      <a:pt x="17" y="665"/>
                    </a:lnTo>
                    <a:lnTo>
                      <a:pt x="30" y="673"/>
                    </a:lnTo>
                    <a:lnTo>
                      <a:pt x="45" y="678"/>
                    </a:lnTo>
                    <a:lnTo>
                      <a:pt x="61" y="684"/>
                    </a:lnTo>
                    <a:lnTo>
                      <a:pt x="78" y="689"/>
                    </a:lnTo>
                    <a:lnTo>
                      <a:pt x="96" y="694"/>
                    </a:lnTo>
                    <a:lnTo>
                      <a:pt x="113" y="701"/>
                    </a:lnTo>
                    <a:lnTo>
                      <a:pt x="116" y="699"/>
                    </a:lnTo>
                    <a:lnTo>
                      <a:pt x="126" y="693"/>
                    </a:lnTo>
                    <a:lnTo>
                      <a:pt x="135" y="688"/>
                    </a:lnTo>
                    <a:lnTo>
                      <a:pt x="138" y="685"/>
                    </a:lnTo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" name="Freeform 43"/>
              <p:cNvSpPr>
                <a:spLocks/>
              </p:cNvSpPr>
              <p:nvPr/>
            </p:nvSpPr>
            <p:spPr bwMode="auto">
              <a:xfrm rot="-5432">
                <a:off x="2932" y="2513"/>
                <a:ext cx="1067" cy="490"/>
              </a:xfrm>
              <a:custGeom>
                <a:avLst/>
                <a:gdLst>
                  <a:gd name="T0" fmla="*/ 24 w 2118"/>
                  <a:gd name="T1" fmla="*/ 1 h 1707"/>
                  <a:gd name="T2" fmla="*/ 26 w 2118"/>
                  <a:gd name="T3" fmla="*/ 1 h 1707"/>
                  <a:gd name="T4" fmla="*/ 27 w 2118"/>
                  <a:gd name="T5" fmla="*/ 1 h 1707"/>
                  <a:gd name="T6" fmla="*/ 28 w 2118"/>
                  <a:gd name="T7" fmla="*/ 1 h 1707"/>
                  <a:gd name="T8" fmla="*/ 28 w 2118"/>
                  <a:gd name="T9" fmla="*/ 1 h 1707"/>
                  <a:gd name="T10" fmla="*/ 29 w 2118"/>
                  <a:gd name="T11" fmla="*/ 1 h 1707"/>
                  <a:gd name="T12" fmla="*/ 30 w 2118"/>
                  <a:gd name="T13" fmla="*/ 1 h 1707"/>
                  <a:gd name="T14" fmla="*/ 30 w 2118"/>
                  <a:gd name="T15" fmla="*/ 1 h 1707"/>
                  <a:gd name="T16" fmla="*/ 30 w 2118"/>
                  <a:gd name="T17" fmla="*/ 1 h 1707"/>
                  <a:gd name="T18" fmla="*/ 30 w 2118"/>
                  <a:gd name="T19" fmla="*/ 1 h 1707"/>
                  <a:gd name="T20" fmla="*/ 30 w 2118"/>
                  <a:gd name="T21" fmla="*/ 1 h 1707"/>
                  <a:gd name="T22" fmla="*/ 30 w 2118"/>
                  <a:gd name="T23" fmla="*/ 1 h 1707"/>
                  <a:gd name="T24" fmla="*/ 30 w 2118"/>
                  <a:gd name="T25" fmla="*/ 1 h 1707"/>
                  <a:gd name="T26" fmla="*/ 30 w 2118"/>
                  <a:gd name="T27" fmla="*/ 0 h 1707"/>
                  <a:gd name="T28" fmla="*/ 31 w 2118"/>
                  <a:gd name="T29" fmla="*/ 0 h 1707"/>
                  <a:gd name="T30" fmla="*/ 32 w 2118"/>
                  <a:gd name="T31" fmla="*/ 0 h 1707"/>
                  <a:gd name="T32" fmla="*/ 32 w 2118"/>
                  <a:gd name="T33" fmla="*/ 0 h 1707"/>
                  <a:gd name="T34" fmla="*/ 32 w 2118"/>
                  <a:gd name="T35" fmla="*/ 0 h 1707"/>
                  <a:gd name="T36" fmla="*/ 30 w 2118"/>
                  <a:gd name="T37" fmla="*/ 0 h 1707"/>
                  <a:gd name="T38" fmla="*/ 29 w 2118"/>
                  <a:gd name="T39" fmla="*/ 0 h 1707"/>
                  <a:gd name="T40" fmla="*/ 28 w 2118"/>
                  <a:gd name="T41" fmla="*/ 0 h 1707"/>
                  <a:gd name="T42" fmla="*/ 26 w 2118"/>
                  <a:gd name="T43" fmla="*/ 0 h 1707"/>
                  <a:gd name="T44" fmla="*/ 23 w 2118"/>
                  <a:gd name="T45" fmla="*/ 0 h 1707"/>
                  <a:gd name="T46" fmla="*/ 23 w 2118"/>
                  <a:gd name="T47" fmla="*/ 0 h 1707"/>
                  <a:gd name="T48" fmla="*/ 22 w 2118"/>
                  <a:gd name="T49" fmla="*/ 0 h 1707"/>
                  <a:gd name="T50" fmla="*/ 13 w 2118"/>
                  <a:gd name="T51" fmla="*/ 0 h 1707"/>
                  <a:gd name="T52" fmla="*/ 13 w 2118"/>
                  <a:gd name="T53" fmla="*/ 0 h 1707"/>
                  <a:gd name="T54" fmla="*/ 12 w 2118"/>
                  <a:gd name="T55" fmla="*/ 0 h 1707"/>
                  <a:gd name="T56" fmla="*/ 12 w 2118"/>
                  <a:gd name="T57" fmla="*/ 0 h 1707"/>
                  <a:gd name="T58" fmla="*/ 12 w 2118"/>
                  <a:gd name="T59" fmla="*/ 0 h 1707"/>
                  <a:gd name="T60" fmla="*/ 12 w 2118"/>
                  <a:gd name="T61" fmla="*/ 0 h 1707"/>
                  <a:gd name="T62" fmla="*/ 12 w 2118"/>
                  <a:gd name="T63" fmla="*/ 0 h 1707"/>
                  <a:gd name="T64" fmla="*/ 13 w 2118"/>
                  <a:gd name="T65" fmla="*/ 0 h 1707"/>
                  <a:gd name="T66" fmla="*/ 12 w 2118"/>
                  <a:gd name="T67" fmla="*/ 0 h 1707"/>
                  <a:gd name="T68" fmla="*/ 12 w 2118"/>
                  <a:gd name="T69" fmla="*/ 0 h 1707"/>
                  <a:gd name="T70" fmla="*/ 10 w 2118"/>
                  <a:gd name="T71" fmla="*/ 0 h 1707"/>
                  <a:gd name="T72" fmla="*/ 8 w 2118"/>
                  <a:gd name="T73" fmla="*/ 0 h 1707"/>
                  <a:gd name="T74" fmla="*/ 6 w 2118"/>
                  <a:gd name="T75" fmla="*/ 0 h 1707"/>
                  <a:gd name="T76" fmla="*/ 5 w 2118"/>
                  <a:gd name="T77" fmla="*/ 1 h 1707"/>
                  <a:gd name="T78" fmla="*/ 3 w 2118"/>
                  <a:gd name="T79" fmla="*/ 1 h 1707"/>
                  <a:gd name="T80" fmla="*/ 0 w 2118"/>
                  <a:gd name="T81" fmla="*/ 1 h 1707"/>
                  <a:gd name="T82" fmla="*/ 1 w 2118"/>
                  <a:gd name="T83" fmla="*/ 1 h 1707"/>
                  <a:gd name="T84" fmla="*/ 5 w 2118"/>
                  <a:gd name="T85" fmla="*/ 1 h 1707"/>
                  <a:gd name="T86" fmla="*/ 5 w 2118"/>
                  <a:gd name="T87" fmla="*/ 1 h 1707"/>
                  <a:gd name="T88" fmla="*/ 6 w 2118"/>
                  <a:gd name="T89" fmla="*/ 1 h 1707"/>
                  <a:gd name="T90" fmla="*/ 6 w 2118"/>
                  <a:gd name="T91" fmla="*/ 1 h 1707"/>
                  <a:gd name="T92" fmla="*/ 12 w 2118"/>
                  <a:gd name="T93" fmla="*/ 1 h 1707"/>
                  <a:gd name="T94" fmla="*/ 12 w 2118"/>
                  <a:gd name="T95" fmla="*/ 1 h 1707"/>
                  <a:gd name="T96" fmla="*/ 12 w 2118"/>
                  <a:gd name="T97" fmla="*/ 1 h 1707"/>
                  <a:gd name="T98" fmla="*/ 11 w 2118"/>
                  <a:gd name="T99" fmla="*/ 1 h 1707"/>
                  <a:gd name="T100" fmla="*/ 12 w 2118"/>
                  <a:gd name="T101" fmla="*/ 1 h 1707"/>
                  <a:gd name="T102" fmla="*/ 12 w 2118"/>
                  <a:gd name="T103" fmla="*/ 1 h 1707"/>
                  <a:gd name="T104" fmla="*/ 13 w 2118"/>
                  <a:gd name="T105" fmla="*/ 1 h 1707"/>
                  <a:gd name="T106" fmla="*/ 13 w 2118"/>
                  <a:gd name="T107" fmla="*/ 1 h 1707"/>
                  <a:gd name="T108" fmla="*/ 14 w 2118"/>
                  <a:gd name="T109" fmla="*/ 1 h 1707"/>
                  <a:gd name="T110" fmla="*/ 13 w 2118"/>
                  <a:gd name="T111" fmla="*/ 1 h 1707"/>
                  <a:gd name="T112" fmla="*/ 14 w 2118"/>
                  <a:gd name="T113" fmla="*/ 1 h 1707"/>
                  <a:gd name="T114" fmla="*/ 15 w 2118"/>
                  <a:gd name="T115" fmla="*/ 1 h 1707"/>
                  <a:gd name="T116" fmla="*/ 15 w 2118"/>
                  <a:gd name="T117" fmla="*/ 1 h 1707"/>
                  <a:gd name="T118" fmla="*/ 16 w 2118"/>
                  <a:gd name="T119" fmla="*/ 1 h 17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8"/>
                  <a:gd name="T181" fmla="*/ 0 h 1707"/>
                  <a:gd name="T182" fmla="*/ 2118 w 2118"/>
                  <a:gd name="T183" fmla="*/ 1707 h 17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8" h="1707">
                    <a:moveTo>
                      <a:pt x="958" y="1691"/>
                    </a:moveTo>
                    <a:lnTo>
                      <a:pt x="1437" y="1581"/>
                    </a:lnTo>
                    <a:lnTo>
                      <a:pt x="1461" y="1569"/>
                    </a:lnTo>
                    <a:lnTo>
                      <a:pt x="1484" y="1557"/>
                    </a:lnTo>
                    <a:lnTo>
                      <a:pt x="1506" y="1543"/>
                    </a:lnTo>
                    <a:lnTo>
                      <a:pt x="1526" y="1527"/>
                    </a:lnTo>
                    <a:lnTo>
                      <a:pt x="1547" y="1508"/>
                    </a:lnTo>
                    <a:lnTo>
                      <a:pt x="1567" y="1490"/>
                    </a:lnTo>
                    <a:lnTo>
                      <a:pt x="1585" y="1469"/>
                    </a:lnTo>
                    <a:lnTo>
                      <a:pt x="1602" y="1449"/>
                    </a:lnTo>
                    <a:lnTo>
                      <a:pt x="1620" y="1426"/>
                    </a:lnTo>
                    <a:lnTo>
                      <a:pt x="1636" y="1401"/>
                    </a:lnTo>
                    <a:lnTo>
                      <a:pt x="1651" y="1377"/>
                    </a:lnTo>
                    <a:lnTo>
                      <a:pt x="1666" y="1352"/>
                    </a:lnTo>
                    <a:lnTo>
                      <a:pt x="1679" y="1325"/>
                    </a:lnTo>
                    <a:lnTo>
                      <a:pt x="1692" y="1299"/>
                    </a:lnTo>
                    <a:lnTo>
                      <a:pt x="1705" y="1271"/>
                    </a:lnTo>
                    <a:lnTo>
                      <a:pt x="1717" y="1244"/>
                    </a:lnTo>
                    <a:lnTo>
                      <a:pt x="1724" y="1236"/>
                    </a:lnTo>
                    <a:lnTo>
                      <a:pt x="1732" y="1230"/>
                    </a:lnTo>
                    <a:lnTo>
                      <a:pt x="1743" y="1227"/>
                    </a:lnTo>
                    <a:lnTo>
                      <a:pt x="1754" y="1223"/>
                    </a:lnTo>
                    <a:lnTo>
                      <a:pt x="1766" y="1222"/>
                    </a:lnTo>
                    <a:lnTo>
                      <a:pt x="1779" y="1221"/>
                    </a:lnTo>
                    <a:lnTo>
                      <a:pt x="1793" y="1221"/>
                    </a:lnTo>
                    <a:lnTo>
                      <a:pt x="1807" y="1221"/>
                    </a:lnTo>
                    <a:lnTo>
                      <a:pt x="1816" y="1214"/>
                    </a:lnTo>
                    <a:lnTo>
                      <a:pt x="1819" y="1212"/>
                    </a:lnTo>
                    <a:lnTo>
                      <a:pt x="1822" y="1207"/>
                    </a:lnTo>
                    <a:lnTo>
                      <a:pt x="1836" y="1194"/>
                    </a:lnTo>
                    <a:lnTo>
                      <a:pt x="1836" y="1186"/>
                    </a:lnTo>
                    <a:lnTo>
                      <a:pt x="1836" y="1178"/>
                    </a:lnTo>
                    <a:lnTo>
                      <a:pt x="1836" y="1170"/>
                    </a:lnTo>
                    <a:lnTo>
                      <a:pt x="1835" y="1162"/>
                    </a:lnTo>
                    <a:lnTo>
                      <a:pt x="1835" y="1154"/>
                    </a:lnTo>
                    <a:lnTo>
                      <a:pt x="1832" y="1146"/>
                    </a:lnTo>
                    <a:lnTo>
                      <a:pt x="1831" y="1137"/>
                    </a:lnTo>
                    <a:lnTo>
                      <a:pt x="1829" y="1126"/>
                    </a:lnTo>
                    <a:lnTo>
                      <a:pt x="1885" y="1045"/>
                    </a:lnTo>
                    <a:lnTo>
                      <a:pt x="1829" y="934"/>
                    </a:lnTo>
                    <a:lnTo>
                      <a:pt x="1830" y="926"/>
                    </a:lnTo>
                    <a:lnTo>
                      <a:pt x="1831" y="918"/>
                    </a:lnTo>
                    <a:lnTo>
                      <a:pt x="1835" y="911"/>
                    </a:lnTo>
                    <a:lnTo>
                      <a:pt x="1839" y="906"/>
                    </a:lnTo>
                    <a:lnTo>
                      <a:pt x="1846" y="900"/>
                    </a:lnTo>
                    <a:lnTo>
                      <a:pt x="1853" y="895"/>
                    </a:lnTo>
                    <a:lnTo>
                      <a:pt x="1861" y="892"/>
                    </a:lnTo>
                    <a:lnTo>
                      <a:pt x="1870" y="888"/>
                    </a:lnTo>
                    <a:lnTo>
                      <a:pt x="1871" y="878"/>
                    </a:lnTo>
                    <a:lnTo>
                      <a:pt x="1871" y="870"/>
                    </a:lnTo>
                    <a:lnTo>
                      <a:pt x="1869" y="863"/>
                    </a:lnTo>
                    <a:lnTo>
                      <a:pt x="1865" y="856"/>
                    </a:lnTo>
                    <a:lnTo>
                      <a:pt x="1860" y="849"/>
                    </a:lnTo>
                    <a:lnTo>
                      <a:pt x="1855" y="841"/>
                    </a:lnTo>
                    <a:lnTo>
                      <a:pt x="1852" y="831"/>
                    </a:lnTo>
                    <a:lnTo>
                      <a:pt x="1848" y="818"/>
                    </a:lnTo>
                    <a:lnTo>
                      <a:pt x="1857" y="793"/>
                    </a:lnTo>
                    <a:lnTo>
                      <a:pt x="1868" y="772"/>
                    </a:lnTo>
                    <a:lnTo>
                      <a:pt x="1882" y="755"/>
                    </a:lnTo>
                    <a:lnTo>
                      <a:pt x="1900" y="740"/>
                    </a:lnTo>
                    <a:lnTo>
                      <a:pt x="1921" y="726"/>
                    </a:lnTo>
                    <a:lnTo>
                      <a:pt x="1944" y="715"/>
                    </a:lnTo>
                    <a:lnTo>
                      <a:pt x="1969" y="703"/>
                    </a:lnTo>
                    <a:lnTo>
                      <a:pt x="1997" y="692"/>
                    </a:lnTo>
                    <a:lnTo>
                      <a:pt x="1993" y="677"/>
                    </a:lnTo>
                    <a:lnTo>
                      <a:pt x="1990" y="661"/>
                    </a:lnTo>
                    <a:lnTo>
                      <a:pt x="1988" y="645"/>
                    </a:lnTo>
                    <a:lnTo>
                      <a:pt x="1985" y="628"/>
                    </a:lnTo>
                    <a:lnTo>
                      <a:pt x="1984" y="611"/>
                    </a:lnTo>
                    <a:lnTo>
                      <a:pt x="1983" y="594"/>
                    </a:lnTo>
                    <a:lnTo>
                      <a:pt x="1982" y="577"/>
                    </a:lnTo>
                    <a:lnTo>
                      <a:pt x="1982" y="558"/>
                    </a:lnTo>
                    <a:lnTo>
                      <a:pt x="2118" y="385"/>
                    </a:lnTo>
                    <a:lnTo>
                      <a:pt x="1893" y="319"/>
                    </a:lnTo>
                    <a:lnTo>
                      <a:pt x="1874" y="309"/>
                    </a:lnTo>
                    <a:lnTo>
                      <a:pt x="1857" y="293"/>
                    </a:lnTo>
                    <a:lnTo>
                      <a:pt x="1840" y="274"/>
                    </a:lnTo>
                    <a:lnTo>
                      <a:pt x="1825" y="252"/>
                    </a:lnTo>
                    <a:lnTo>
                      <a:pt x="1809" y="230"/>
                    </a:lnTo>
                    <a:lnTo>
                      <a:pt x="1790" y="211"/>
                    </a:lnTo>
                    <a:lnTo>
                      <a:pt x="1768" y="195"/>
                    </a:lnTo>
                    <a:lnTo>
                      <a:pt x="1740" y="183"/>
                    </a:lnTo>
                    <a:lnTo>
                      <a:pt x="1716" y="183"/>
                    </a:lnTo>
                    <a:lnTo>
                      <a:pt x="1692" y="182"/>
                    </a:lnTo>
                    <a:lnTo>
                      <a:pt x="1668" y="176"/>
                    </a:lnTo>
                    <a:lnTo>
                      <a:pt x="1646" y="170"/>
                    </a:lnTo>
                    <a:lnTo>
                      <a:pt x="1624" y="158"/>
                    </a:lnTo>
                    <a:lnTo>
                      <a:pt x="1603" y="144"/>
                    </a:lnTo>
                    <a:lnTo>
                      <a:pt x="1584" y="126"/>
                    </a:lnTo>
                    <a:lnTo>
                      <a:pt x="1568" y="104"/>
                    </a:lnTo>
                    <a:lnTo>
                      <a:pt x="1415" y="111"/>
                    </a:lnTo>
                    <a:lnTo>
                      <a:pt x="1409" y="111"/>
                    </a:lnTo>
                    <a:lnTo>
                      <a:pt x="1403" y="110"/>
                    </a:lnTo>
                    <a:lnTo>
                      <a:pt x="1398" y="107"/>
                    </a:lnTo>
                    <a:lnTo>
                      <a:pt x="1393" y="105"/>
                    </a:lnTo>
                    <a:lnTo>
                      <a:pt x="1387" y="102"/>
                    </a:lnTo>
                    <a:lnTo>
                      <a:pt x="1382" y="98"/>
                    </a:lnTo>
                    <a:lnTo>
                      <a:pt x="1376" y="94"/>
                    </a:lnTo>
                    <a:lnTo>
                      <a:pt x="1370" y="88"/>
                    </a:lnTo>
                    <a:lnTo>
                      <a:pt x="1329" y="0"/>
                    </a:lnTo>
                    <a:lnTo>
                      <a:pt x="1000" y="158"/>
                    </a:lnTo>
                    <a:lnTo>
                      <a:pt x="892" y="104"/>
                    </a:lnTo>
                    <a:lnTo>
                      <a:pt x="812" y="144"/>
                    </a:lnTo>
                    <a:lnTo>
                      <a:pt x="805" y="278"/>
                    </a:lnTo>
                    <a:lnTo>
                      <a:pt x="803" y="299"/>
                    </a:lnTo>
                    <a:lnTo>
                      <a:pt x="796" y="312"/>
                    </a:lnTo>
                    <a:lnTo>
                      <a:pt x="785" y="317"/>
                    </a:lnTo>
                    <a:lnTo>
                      <a:pt x="771" y="317"/>
                    </a:lnTo>
                    <a:lnTo>
                      <a:pt x="756" y="314"/>
                    </a:lnTo>
                    <a:lnTo>
                      <a:pt x="739" y="312"/>
                    </a:lnTo>
                    <a:lnTo>
                      <a:pt x="721" y="313"/>
                    </a:lnTo>
                    <a:lnTo>
                      <a:pt x="704" y="319"/>
                    </a:lnTo>
                    <a:lnTo>
                      <a:pt x="702" y="328"/>
                    </a:lnTo>
                    <a:lnTo>
                      <a:pt x="701" y="337"/>
                    </a:lnTo>
                    <a:lnTo>
                      <a:pt x="699" y="345"/>
                    </a:lnTo>
                    <a:lnTo>
                      <a:pt x="699" y="354"/>
                    </a:lnTo>
                    <a:lnTo>
                      <a:pt x="699" y="363"/>
                    </a:lnTo>
                    <a:lnTo>
                      <a:pt x="701" y="371"/>
                    </a:lnTo>
                    <a:lnTo>
                      <a:pt x="702" y="381"/>
                    </a:lnTo>
                    <a:lnTo>
                      <a:pt x="704" y="391"/>
                    </a:lnTo>
                    <a:lnTo>
                      <a:pt x="706" y="397"/>
                    </a:lnTo>
                    <a:lnTo>
                      <a:pt x="712" y="403"/>
                    </a:lnTo>
                    <a:lnTo>
                      <a:pt x="718" y="408"/>
                    </a:lnTo>
                    <a:lnTo>
                      <a:pt x="725" y="413"/>
                    </a:lnTo>
                    <a:lnTo>
                      <a:pt x="733" y="419"/>
                    </a:lnTo>
                    <a:lnTo>
                      <a:pt x="740" y="425"/>
                    </a:lnTo>
                    <a:lnTo>
                      <a:pt x="748" y="432"/>
                    </a:lnTo>
                    <a:lnTo>
                      <a:pt x="754" y="441"/>
                    </a:lnTo>
                    <a:lnTo>
                      <a:pt x="759" y="458"/>
                    </a:lnTo>
                    <a:lnTo>
                      <a:pt x="763" y="475"/>
                    </a:lnTo>
                    <a:lnTo>
                      <a:pt x="762" y="493"/>
                    </a:lnTo>
                    <a:lnTo>
                      <a:pt x="759" y="510"/>
                    </a:lnTo>
                    <a:lnTo>
                      <a:pt x="755" y="527"/>
                    </a:lnTo>
                    <a:lnTo>
                      <a:pt x="748" y="544"/>
                    </a:lnTo>
                    <a:lnTo>
                      <a:pt x="741" y="562"/>
                    </a:lnTo>
                    <a:lnTo>
                      <a:pt x="733" y="579"/>
                    </a:lnTo>
                    <a:lnTo>
                      <a:pt x="739" y="676"/>
                    </a:lnTo>
                    <a:lnTo>
                      <a:pt x="728" y="703"/>
                    </a:lnTo>
                    <a:lnTo>
                      <a:pt x="713" y="726"/>
                    </a:lnTo>
                    <a:lnTo>
                      <a:pt x="696" y="747"/>
                    </a:lnTo>
                    <a:lnTo>
                      <a:pt x="674" y="764"/>
                    </a:lnTo>
                    <a:lnTo>
                      <a:pt x="650" y="779"/>
                    </a:lnTo>
                    <a:lnTo>
                      <a:pt x="624" y="793"/>
                    </a:lnTo>
                    <a:lnTo>
                      <a:pt x="596" y="806"/>
                    </a:lnTo>
                    <a:lnTo>
                      <a:pt x="566" y="818"/>
                    </a:lnTo>
                    <a:lnTo>
                      <a:pt x="537" y="808"/>
                    </a:lnTo>
                    <a:lnTo>
                      <a:pt x="510" y="802"/>
                    </a:lnTo>
                    <a:lnTo>
                      <a:pt x="483" y="799"/>
                    </a:lnTo>
                    <a:lnTo>
                      <a:pt x="457" y="798"/>
                    </a:lnTo>
                    <a:lnTo>
                      <a:pt x="430" y="800"/>
                    </a:lnTo>
                    <a:lnTo>
                      <a:pt x="405" y="803"/>
                    </a:lnTo>
                    <a:lnTo>
                      <a:pt x="380" y="808"/>
                    </a:lnTo>
                    <a:lnTo>
                      <a:pt x="354" y="814"/>
                    </a:lnTo>
                    <a:lnTo>
                      <a:pt x="329" y="821"/>
                    </a:lnTo>
                    <a:lnTo>
                      <a:pt x="304" y="829"/>
                    </a:lnTo>
                    <a:lnTo>
                      <a:pt x="280" y="835"/>
                    </a:lnTo>
                    <a:lnTo>
                      <a:pt x="254" y="842"/>
                    </a:lnTo>
                    <a:lnTo>
                      <a:pt x="229" y="848"/>
                    </a:lnTo>
                    <a:lnTo>
                      <a:pt x="204" y="853"/>
                    </a:lnTo>
                    <a:lnTo>
                      <a:pt x="178" y="856"/>
                    </a:lnTo>
                    <a:lnTo>
                      <a:pt x="153" y="857"/>
                    </a:lnTo>
                    <a:lnTo>
                      <a:pt x="0" y="1033"/>
                    </a:lnTo>
                    <a:lnTo>
                      <a:pt x="0" y="1036"/>
                    </a:lnTo>
                    <a:lnTo>
                      <a:pt x="0" y="1039"/>
                    </a:lnTo>
                    <a:lnTo>
                      <a:pt x="0" y="1042"/>
                    </a:lnTo>
                    <a:lnTo>
                      <a:pt x="1" y="1047"/>
                    </a:lnTo>
                    <a:lnTo>
                      <a:pt x="1" y="1053"/>
                    </a:lnTo>
                    <a:lnTo>
                      <a:pt x="3" y="1059"/>
                    </a:lnTo>
                    <a:lnTo>
                      <a:pt x="4" y="1064"/>
                    </a:lnTo>
                    <a:lnTo>
                      <a:pt x="6" y="1071"/>
                    </a:lnTo>
                    <a:lnTo>
                      <a:pt x="297" y="1126"/>
                    </a:lnTo>
                    <a:lnTo>
                      <a:pt x="300" y="1133"/>
                    </a:lnTo>
                    <a:lnTo>
                      <a:pt x="303" y="1141"/>
                    </a:lnTo>
                    <a:lnTo>
                      <a:pt x="305" y="1149"/>
                    </a:lnTo>
                    <a:lnTo>
                      <a:pt x="307" y="1158"/>
                    </a:lnTo>
                    <a:lnTo>
                      <a:pt x="311" y="1166"/>
                    </a:lnTo>
                    <a:lnTo>
                      <a:pt x="314" y="1174"/>
                    </a:lnTo>
                    <a:lnTo>
                      <a:pt x="320" y="1181"/>
                    </a:lnTo>
                    <a:lnTo>
                      <a:pt x="327" y="1187"/>
                    </a:lnTo>
                    <a:lnTo>
                      <a:pt x="338" y="1187"/>
                    </a:lnTo>
                    <a:lnTo>
                      <a:pt x="348" y="1184"/>
                    </a:lnTo>
                    <a:lnTo>
                      <a:pt x="354" y="1178"/>
                    </a:lnTo>
                    <a:lnTo>
                      <a:pt x="361" y="1169"/>
                    </a:lnTo>
                    <a:lnTo>
                      <a:pt x="367" y="1160"/>
                    </a:lnTo>
                    <a:lnTo>
                      <a:pt x="374" y="1151"/>
                    </a:lnTo>
                    <a:lnTo>
                      <a:pt x="382" y="1141"/>
                    </a:lnTo>
                    <a:lnTo>
                      <a:pt x="392" y="1133"/>
                    </a:lnTo>
                    <a:lnTo>
                      <a:pt x="698" y="1133"/>
                    </a:lnTo>
                    <a:lnTo>
                      <a:pt x="704" y="1145"/>
                    </a:lnTo>
                    <a:lnTo>
                      <a:pt x="709" y="1159"/>
                    </a:lnTo>
                    <a:lnTo>
                      <a:pt x="710" y="1171"/>
                    </a:lnTo>
                    <a:lnTo>
                      <a:pt x="710" y="1186"/>
                    </a:lnTo>
                    <a:lnTo>
                      <a:pt x="709" y="1201"/>
                    </a:lnTo>
                    <a:lnTo>
                      <a:pt x="706" y="1217"/>
                    </a:lnTo>
                    <a:lnTo>
                      <a:pt x="703" y="1233"/>
                    </a:lnTo>
                    <a:lnTo>
                      <a:pt x="701" y="1250"/>
                    </a:lnTo>
                    <a:lnTo>
                      <a:pt x="697" y="1267"/>
                    </a:lnTo>
                    <a:lnTo>
                      <a:pt x="694" y="1284"/>
                    </a:lnTo>
                    <a:lnTo>
                      <a:pt x="693" y="1301"/>
                    </a:lnTo>
                    <a:lnTo>
                      <a:pt x="691" y="1319"/>
                    </a:lnTo>
                    <a:lnTo>
                      <a:pt x="693" y="1336"/>
                    </a:lnTo>
                    <a:lnTo>
                      <a:pt x="696" y="1353"/>
                    </a:lnTo>
                    <a:lnTo>
                      <a:pt x="701" y="1369"/>
                    </a:lnTo>
                    <a:lnTo>
                      <a:pt x="709" y="1386"/>
                    </a:lnTo>
                    <a:lnTo>
                      <a:pt x="716" y="1398"/>
                    </a:lnTo>
                    <a:lnTo>
                      <a:pt x="725" y="1405"/>
                    </a:lnTo>
                    <a:lnTo>
                      <a:pt x="736" y="1407"/>
                    </a:lnTo>
                    <a:lnTo>
                      <a:pt x="749" y="1407"/>
                    </a:lnTo>
                    <a:lnTo>
                      <a:pt x="763" y="1407"/>
                    </a:lnTo>
                    <a:lnTo>
                      <a:pt x="777" y="1407"/>
                    </a:lnTo>
                    <a:lnTo>
                      <a:pt x="792" y="1409"/>
                    </a:lnTo>
                    <a:lnTo>
                      <a:pt x="805" y="1415"/>
                    </a:lnTo>
                    <a:lnTo>
                      <a:pt x="808" y="1416"/>
                    </a:lnTo>
                    <a:lnTo>
                      <a:pt x="811" y="1417"/>
                    </a:lnTo>
                    <a:lnTo>
                      <a:pt x="813" y="1421"/>
                    </a:lnTo>
                    <a:lnTo>
                      <a:pt x="816" y="1426"/>
                    </a:lnTo>
                    <a:lnTo>
                      <a:pt x="818" y="1431"/>
                    </a:lnTo>
                    <a:lnTo>
                      <a:pt x="821" y="1438"/>
                    </a:lnTo>
                    <a:lnTo>
                      <a:pt x="823" y="1446"/>
                    </a:lnTo>
                    <a:lnTo>
                      <a:pt x="825" y="1454"/>
                    </a:lnTo>
                    <a:lnTo>
                      <a:pt x="785" y="1574"/>
                    </a:lnTo>
                    <a:lnTo>
                      <a:pt x="786" y="1595"/>
                    </a:lnTo>
                    <a:lnTo>
                      <a:pt x="792" y="1614"/>
                    </a:lnTo>
                    <a:lnTo>
                      <a:pt x="798" y="1633"/>
                    </a:lnTo>
                    <a:lnTo>
                      <a:pt x="809" y="1649"/>
                    </a:lnTo>
                    <a:lnTo>
                      <a:pt x="821" y="1662"/>
                    </a:lnTo>
                    <a:lnTo>
                      <a:pt x="835" y="1675"/>
                    </a:lnTo>
                    <a:lnTo>
                      <a:pt x="851" y="1684"/>
                    </a:lnTo>
                    <a:lnTo>
                      <a:pt x="870" y="1691"/>
                    </a:lnTo>
                    <a:lnTo>
                      <a:pt x="875" y="1691"/>
                    </a:lnTo>
                    <a:lnTo>
                      <a:pt x="882" y="1691"/>
                    </a:lnTo>
                    <a:lnTo>
                      <a:pt x="889" y="1692"/>
                    </a:lnTo>
                    <a:lnTo>
                      <a:pt x="897" y="1693"/>
                    </a:lnTo>
                    <a:lnTo>
                      <a:pt x="904" y="1695"/>
                    </a:lnTo>
                    <a:lnTo>
                      <a:pt x="912" y="1698"/>
                    </a:lnTo>
                    <a:lnTo>
                      <a:pt x="920" y="1702"/>
                    </a:lnTo>
                    <a:lnTo>
                      <a:pt x="928" y="1707"/>
                    </a:lnTo>
                    <a:lnTo>
                      <a:pt x="933" y="1705"/>
                    </a:lnTo>
                    <a:lnTo>
                      <a:pt x="943" y="1699"/>
                    </a:lnTo>
                    <a:lnTo>
                      <a:pt x="954" y="1693"/>
                    </a:lnTo>
                    <a:lnTo>
                      <a:pt x="958" y="169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9" name="AutoShape 44"/>
            <p:cNvSpPr>
              <a:spLocks noChangeArrowheads="1"/>
            </p:cNvSpPr>
            <p:nvPr/>
          </p:nvSpPr>
          <p:spPr bwMode="auto">
            <a:xfrm>
              <a:off x="4468" y="2205"/>
              <a:ext cx="1292" cy="953"/>
            </a:xfrm>
            <a:prstGeom prst="wedgeRoundRectCallout">
              <a:avLst>
                <a:gd name="adj1" fmla="val -112083"/>
                <a:gd name="adj2" fmla="val -14421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pt-BR" sz="1800" dirty="0">
                  <a:solidFill>
                    <a:schemeClr val="bg1"/>
                  </a:solidFill>
                </a:rPr>
                <a:t>2005: 1051 (48,5%) </a:t>
              </a:r>
            </a:p>
            <a:p>
              <a:pPr eaLnBrk="0" hangingPunct="0"/>
              <a:r>
                <a:rPr lang="pt-BR" sz="1800" dirty="0" smtClean="0">
                  <a:solidFill>
                    <a:schemeClr val="bg1"/>
                  </a:solidFill>
                </a:rPr>
                <a:t>2007</a:t>
              </a:r>
              <a:r>
                <a:rPr lang="pt-BR" sz="1800" dirty="0">
                  <a:solidFill>
                    <a:schemeClr val="bg1"/>
                  </a:solidFill>
                </a:rPr>
                <a:t>: 1095 (48%)</a:t>
              </a:r>
            </a:p>
            <a:p>
              <a:pPr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2009</a:t>
              </a:r>
              <a:r>
                <a:rPr lang="pt-BR" sz="1800" b="1" dirty="0">
                  <a:solidFill>
                    <a:schemeClr val="bg1"/>
                  </a:solidFill>
                </a:rPr>
                <a:t>: </a:t>
              </a:r>
              <a:r>
                <a:rPr lang="pt-BR" sz="1800" dirty="0">
                  <a:solidFill>
                    <a:schemeClr val="bg1"/>
                  </a:solidFill>
                </a:rPr>
                <a:t>1.090  ( 47,1</a:t>
              </a:r>
              <a:r>
                <a:rPr lang="pt-BR" sz="1800" dirty="0" smtClean="0">
                  <a:solidFill>
                    <a:schemeClr val="bg1"/>
                  </a:solidFill>
                </a:rPr>
                <a:t>%)</a:t>
              </a:r>
            </a:p>
            <a:p>
              <a:pPr eaLnBrk="0" hangingPunct="0"/>
              <a:r>
                <a:rPr lang="pt-BR" sz="1800" b="1" dirty="0" smtClean="0">
                  <a:solidFill>
                    <a:schemeClr val="bg1"/>
                  </a:solidFill>
                </a:rPr>
                <a:t>2011: 1.155 (48,8%)</a:t>
              </a:r>
              <a:endParaRPr lang="pt-BR" sz="1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3" grpId="0" animBg="1" autoUpdateAnimBg="0"/>
      <p:bldP spid="264216" grpId="0" animBg="1" autoUpdateAnimBg="0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21714</TotalTime>
  <Words>3187</Words>
  <Application>Microsoft Office PowerPoint</Application>
  <PresentationFormat>Apresentação na tela (4:3)</PresentationFormat>
  <Paragraphs>847</Paragraphs>
  <Slides>88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4</vt:i4>
      </vt:variant>
      <vt:variant>
        <vt:lpstr>Títulos de slides</vt:lpstr>
      </vt:variant>
      <vt:variant>
        <vt:i4>88</vt:i4>
      </vt:variant>
    </vt:vector>
  </HeadingPairs>
  <TitlesOfParts>
    <vt:vector size="93" baseType="lpstr">
      <vt:lpstr>Personalizar design</vt:lpstr>
      <vt:lpstr>Photo Editor Photo</vt:lpstr>
      <vt:lpstr>Gráfico</vt:lpstr>
      <vt:lpstr>Slide</vt:lpstr>
      <vt:lpstr>Planilha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Matrículas Fies + Prouni</vt:lpstr>
      <vt:lpstr>Matrículas/10.000 habitantes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</vt:lpstr>
      <vt:lpstr> </vt:lpstr>
      <vt:lpstr> 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I - Renda familiar no campus  e na sociedade - até 3 mínimos</vt:lpstr>
      <vt:lpstr>I - Renda familiar no campus  e na sociedade - até 3 mínimos</vt:lpstr>
      <vt:lpstr>I - Renda familiar no campus  e na sociedade – mais de 10 mínimos</vt:lpstr>
      <vt:lpstr>I - Renda familiar em cursos selecionados mais de 10 mínimos (%) – 2º. Ciclo</vt:lpstr>
      <vt:lpstr>I - Renda familiar em cursos selecionados mais de 10 mínimos (%) – 2º. Ciclo</vt:lpstr>
      <vt:lpstr>I -Renda familiar em cursos selecionados mais de 10 mínimos (%) – 2º. Ciclo</vt:lpstr>
      <vt:lpstr>II - A cor do campus - 1º ciclo </vt:lpstr>
      <vt:lpstr>II - Cor em cursos selecionados Brancos (%) – 2º ciclo</vt:lpstr>
      <vt:lpstr>II - Cor em cursos selecionados Pretos (%) – 2º ciclo</vt:lpstr>
      <vt:lpstr>II - A Cor do campus Pretos (%) – 1º e 2º ciclos</vt:lpstr>
      <vt:lpstr>II - A Cor do campus Pardos (%) – 1º e 2º ciclos</vt:lpstr>
      <vt:lpstr>Slide 58</vt:lpstr>
      <vt:lpstr>II - Os Cursos menos brancos (%)</vt:lpstr>
      <vt:lpstr>III- Pai com Escolaridade Superior (%)  em cursos selecionados</vt:lpstr>
      <vt:lpstr>III- Pai com Ensino Fundamental ou sem escolaridade (%) - cursos selecionados</vt:lpstr>
      <vt:lpstr>IV - Aluno trabalhador (%) no campus</vt:lpstr>
      <vt:lpstr>IV - Aluno trabalhador  (%) em cursos selecionados</vt:lpstr>
      <vt:lpstr>IV - Aluno trabalhador (%)</vt:lpstr>
      <vt:lpstr>Slide 65</vt:lpstr>
      <vt:lpstr>V - Origem escolar dos estudantes  (%) em cursos selecionados</vt:lpstr>
      <vt:lpstr>Slide 67</vt:lpstr>
      <vt:lpstr>Um ano de Lei das Cotas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Natureza dos desafios da educação brasileira</vt:lpstr>
      <vt:lpstr>Desafios Quantitativos</vt:lpstr>
      <vt:lpstr>Desafios Qualitativos</vt:lpstr>
      <vt:lpstr>Desafios Sistêmicos</vt:lpstr>
      <vt:lpstr>Slide 83</vt:lpstr>
      <vt:lpstr>Slide 84</vt:lpstr>
      <vt:lpstr>Slide 85</vt:lpstr>
      <vt:lpstr>Slide 86</vt:lpstr>
      <vt:lpstr>Slide 87</vt:lpstr>
      <vt:lpstr>Slide 88</vt:lpstr>
    </vt:vector>
  </TitlesOfParts>
  <Company>mec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inep</dc:creator>
  <cp:lastModifiedBy>R1</cp:lastModifiedBy>
  <cp:revision>201</cp:revision>
  <dcterms:created xsi:type="dcterms:W3CDTF">2006-08-21T12:09:09Z</dcterms:created>
  <dcterms:modified xsi:type="dcterms:W3CDTF">2014-05-08T12:03:31Z</dcterms:modified>
</cp:coreProperties>
</file>