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73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94660"/>
  </p:normalViewPr>
  <p:slideViewPr>
    <p:cSldViewPr>
      <p:cViewPr varScale="1">
        <p:scale>
          <a:sx n="70" d="100"/>
          <a:sy n="70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83E5-C54C-4027-9090-52EA20F493C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6559B-6926-4465-8CE0-207A934DB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031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2FD63-BC23-46CB-AF4E-1A9AF2005DDA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687EF-84AC-4ED2-9D00-858A8EFF74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89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CE81-F249-42D5-A7C1-A0ADC13D6228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EF53-4395-4692-BFB1-218BB18D47B4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1A8-F928-48F4-9001-1B451455922C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6861-70BB-4558-B987-C360E232AC5F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B635-647D-4644-855F-9253E7ACC500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7D8-8ACE-49A5-A32A-C3BF4A362E4E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EA98-AD68-4F77-B9BE-8EA3CB50C447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B542-955B-49D4-B416-82776E0FB5FE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028E-19EE-46E7-875F-6785FB1AE5C8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929-5173-4F1C-8801-84B755B3C2F6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0599-7D23-42FD-A930-EFC6ED84E5F5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7D04C-C28C-40BC-9EA6-73FA646FCC32}" type="datetime1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45B3-91FB-49B2-BFF7-D641AC076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‘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r>
              <a:rPr lang="pt-BR" sz="1800" dirty="0" smtClean="0"/>
              <a:t>54º Fórum Nacional de Reitores da ABRUEM.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64704"/>
            <a:ext cx="41764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	  Café da Manhã com Ministro da Educação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411760" y="6093296"/>
            <a:ext cx="447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b="1" dirty="0" smtClean="0"/>
              <a:t>54º Fórum Nacional de Reitores da ABRUEM.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Seminários Internacionais para trocarmos experiências com outros países. 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 algn="ctr">
              <a:buNone/>
            </a:pPr>
            <a:endParaRPr lang="pt-BR" sz="1800" b="1" dirty="0" smtClean="0"/>
          </a:p>
          <a:p>
            <a:pPr algn="ctr">
              <a:buNone/>
            </a:pPr>
            <a:endParaRPr lang="pt-BR" sz="1800" b="1" dirty="0" smtClean="0"/>
          </a:p>
          <a:p>
            <a:pPr algn="ctr">
              <a:buNone/>
            </a:pPr>
            <a:r>
              <a:rPr lang="pt-BR" sz="1800" b="1" dirty="0" smtClean="0"/>
              <a:t>54º Fórum Nacional de Reitores da ABRUEM.</a:t>
            </a:r>
          </a:p>
          <a:p>
            <a:endParaRPr lang="pt-BR" dirty="0"/>
          </a:p>
        </p:txBody>
      </p:sp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Projetos na área de educação </a:t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pt-BR" sz="3300" b="1" dirty="0" smtClean="0">
              <a:latin typeface="Arial" pitchFamily="34" charset="0"/>
              <a:cs typeface="Arial" pitchFamily="34" charset="0"/>
            </a:endParaRPr>
          </a:p>
          <a:p>
            <a:endParaRPr lang="pt-BR" sz="3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400" b="1" dirty="0" smtClean="0">
                <a:latin typeface="Arial" pitchFamily="34" charset="0"/>
                <a:cs typeface="Arial" pitchFamily="34" charset="0"/>
              </a:rPr>
              <a:t>Doações –   </a:t>
            </a:r>
            <a:r>
              <a:rPr lang="pt-BR" sz="14400" b="1" dirty="0" err="1" smtClean="0">
                <a:latin typeface="Arial" pitchFamily="34" charset="0"/>
                <a:cs typeface="Arial" pitchFamily="34" charset="0"/>
              </a:rPr>
              <a:t>P.L.</a:t>
            </a:r>
            <a:r>
              <a:rPr lang="pt-BR" sz="14400" b="1" dirty="0" smtClean="0">
                <a:latin typeface="Arial" pitchFamily="34" charset="0"/>
                <a:cs typeface="Arial" pitchFamily="34" charset="0"/>
              </a:rPr>
              <a:t> 6260/2009 – Dep. Alex </a:t>
            </a:r>
            <a:r>
              <a:rPr lang="pt-BR" sz="14400" b="1" dirty="0" err="1" smtClean="0">
                <a:latin typeface="Arial" pitchFamily="34" charset="0"/>
                <a:cs typeface="Arial" pitchFamily="34" charset="0"/>
              </a:rPr>
              <a:t>Canziani</a:t>
            </a:r>
            <a:r>
              <a:rPr lang="pt-BR" sz="144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pt-BR" sz="14400" b="1" dirty="0" smtClean="0">
                <a:latin typeface="Arial" pitchFamily="34" charset="0"/>
                <a:cs typeface="Arial" pitchFamily="34" charset="0"/>
              </a:rPr>
              <a:t>PL 4643/2012 – Dep. Bruna Furlan;</a:t>
            </a:r>
          </a:p>
          <a:p>
            <a:r>
              <a:rPr lang="pt-BR" sz="14400" b="1" dirty="0" smtClean="0">
                <a:latin typeface="Arial" pitchFamily="34" charset="0"/>
                <a:cs typeface="Arial" pitchFamily="34" charset="0"/>
              </a:rPr>
              <a:t>PL 4847/2009 – Dep. Dimas Ramalho.</a:t>
            </a:r>
          </a:p>
          <a:p>
            <a:endParaRPr lang="pt-BR" sz="6400" b="1" dirty="0" smtClean="0">
              <a:latin typeface="Arial" pitchFamily="34" charset="0"/>
              <a:cs typeface="Arial" pitchFamily="34" charset="0"/>
            </a:endParaRPr>
          </a:p>
          <a:p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100" b="1" dirty="0" smtClean="0"/>
          </a:p>
          <a:p>
            <a:pPr algn="ctr">
              <a:buNone/>
            </a:pPr>
            <a:endParaRPr lang="pt-BR" sz="2100" b="1" dirty="0" smtClean="0"/>
          </a:p>
          <a:p>
            <a:pPr algn="ctr">
              <a:buNone/>
            </a:pPr>
            <a:endParaRPr lang="pt-BR" sz="2100" b="1" dirty="0" smtClean="0"/>
          </a:p>
          <a:p>
            <a:pPr algn="ctr">
              <a:buNone/>
            </a:pPr>
            <a:endParaRPr lang="pt-BR" sz="2100" b="1" dirty="0" smtClean="0"/>
          </a:p>
          <a:p>
            <a:pPr algn="ctr">
              <a:buNone/>
            </a:pPr>
            <a:endParaRPr lang="pt-BR" sz="2100" b="1" dirty="0" smtClean="0"/>
          </a:p>
          <a:p>
            <a:pPr algn="ctr">
              <a:buNone/>
            </a:pPr>
            <a:endParaRPr lang="pt-BR" sz="2100" b="1" dirty="0" smtClean="0"/>
          </a:p>
          <a:p>
            <a:pPr algn="ctr">
              <a:buNone/>
            </a:pPr>
            <a:endParaRPr lang="pt-BR" sz="2100" b="1" dirty="0" smtClean="0"/>
          </a:p>
          <a:p>
            <a:pPr algn="ctr">
              <a:buNone/>
            </a:pPr>
            <a:endParaRPr lang="pt-BR" sz="2100" b="1" dirty="0" smtClean="0"/>
          </a:p>
          <a:p>
            <a:pPr algn="ctr">
              <a:buNone/>
            </a:pPr>
            <a:endParaRPr lang="pt-BR" sz="2100" b="1" dirty="0" smtClean="0"/>
          </a:p>
          <a:p>
            <a:pPr algn="ctr">
              <a:buNone/>
            </a:pPr>
            <a:endParaRPr lang="pt-BR" sz="2100" b="1" dirty="0" smtClean="0"/>
          </a:p>
          <a:p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54º Fórum Nacional de Reitores da ABRUEM.</a:t>
            </a:r>
          </a:p>
          <a:p>
            <a:endParaRPr lang="pt-BR" dirty="0"/>
          </a:p>
        </p:txBody>
      </p:sp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       Projetos na área de educação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Diminuição da contrapartida de emendas parlamentares.</a:t>
            </a:r>
          </a:p>
          <a:p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800" b="1" dirty="0" smtClean="0"/>
          </a:p>
          <a:p>
            <a:pPr algn="ctr">
              <a:buNone/>
            </a:pPr>
            <a:r>
              <a:rPr lang="pt-BR" sz="1800" b="1" dirty="0" smtClean="0"/>
              <a:t>54º Fórum Nacional de Reitores da ABRUEM.</a:t>
            </a:r>
          </a:p>
          <a:p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	Projetos na área de educação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Apoio do governo federal às universidades estaduais e municipais. </a:t>
            </a:r>
          </a:p>
          <a:p>
            <a:pPr algn="ctr">
              <a:buNone/>
            </a:pPr>
            <a:endParaRPr lang="pt-BR" sz="1800" b="1" dirty="0" smtClean="0"/>
          </a:p>
          <a:p>
            <a:pPr algn="ctr">
              <a:buNone/>
            </a:pPr>
            <a:endParaRPr lang="pt-BR" sz="1800" b="1" dirty="0" smtClean="0"/>
          </a:p>
          <a:p>
            <a:pPr algn="ctr">
              <a:buNone/>
            </a:pPr>
            <a:r>
              <a:rPr lang="pt-BR" sz="1800" b="1" dirty="0" smtClean="0"/>
              <a:t>54º Fórum Nacional de Reitores da ABRUEM.</a:t>
            </a:r>
          </a:p>
          <a:p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	</a:t>
            </a:r>
            <a:r>
              <a:rPr lang="pt-BR" b="1" i="1" dirty="0" smtClean="0"/>
              <a:t>mais um problema</a:t>
            </a:r>
            <a:r>
              <a:rPr lang="pt-BR" b="1" dirty="0" smtClean="0"/>
              <a:t> !!!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PL 3149/2012,  está na pauta da Comissão de Educação. A proposta proíbe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cobrança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quaisquer cobranças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nas universidades públicas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9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54º Fórum Nacional de Reitores da ABRUEM.</a:t>
            </a:r>
          </a:p>
          <a:p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5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	Projetos na área de educação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PEC 395/2014 –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que garante a  gratuidade do ensino público nos estabelecimentos oficiais de educação básica e, na educação superior, para os cursos regulares de graduação, mestrado e doutorado. O objetivo da iniciativa é  excluir do princípio constitucional da gratuidade nos estabelecimentos oficiais, as atividades de extensão caracterizadas como cursos de treinamento e aperfeiçoamento, assim como os cursos de especialização. </a:t>
            </a:r>
          </a:p>
          <a:p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800" b="1" dirty="0" smtClean="0"/>
          </a:p>
          <a:p>
            <a:pPr algn="ctr">
              <a:buNone/>
            </a:pPr>
            <a:endParaRPr lang="pt-BR" sz="1800" b="1" dirty="0" smtClean="0"/>
          </a:p>
          <a:p>
            <a:pPr algn="ctr">
              <a:buNone/>
            </a:pPr>
            <a:r>
              <a:rPr lang="pt-BR" sz="1800" b="1" dirty="0" smtClean="0"/>
              <a:t>54º Fórum Nacional de Reitores da ABRUEM.</a:t>
            </a:r>
          </a:p>
          <a:p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endParaRPr lang="pt-BR" sz="4000" dirty="0"/>
          </a:p>
        </p:txBody>
      </p:sp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Atuação da Frente Parlamentar</a:t>
            </a:r>
          </a:p>
          <a:p>
            <a:pPr>
              <a:buNone/>
            </a:pPr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iniciativas e propostas.</a:t>
            </a:r>
          </a:p>
          <a:p>
            <a:pPr algn="just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None/>
            </a:pPr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800" b="1" dirty="0" smtClean="0"/>
              <a:t>54º Fórum Nacional de Reitores da ABRUEM.</a:t>
            </a:r>
          </a:p>
          <a:p>
            <a:pPr algn="just">
              <a:buNone/>
            </a:pPr>
            <a:endParaRPr lang="pt-BR" sz="4400" dirty="0"/>
          </a:p>
        </p:txBody>
      </p:sp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sz="4400" dirty="0" smtClean="0"/>
              <a:t>	Na atual legislatura, que começou em 2011, são 211 Frentes Parlamentares na Câmara dos Deputados, sendo quatro delas que atuam em prol da educação.</a:t>
            </a:r>
          </a:p>
          <a:p>
            <a:pPr algn="ctr">
              <a:buNone/>
            </a:pPr>
            <a:r>
              <a:rPr lang="pt-BR" sz="4400" dirty="0" smtClean="0"/>
              <a:t> </a:t>
            </a:r>
          </a:p>
          <a:p>
            <a:pPr algn="ctr">
              <a:buNone/>
            </a:pPr>
            <a:r>
              <a:rPr lang="pt-BR" sz="1800" b="1" dirty="0" smtClean="0"/>
              <a:t>54º Fórum Nacional de Reitores da ABRUEM.</a:t>
            </a:r>
          </a:p>
          <a:p>
            <a:pPr>
              <a:buNone/>
            </a:pPr>
            <a:endParaRPr lang="pt-BR" sz="4400" dirty="0"/>
          </a:p>
        </p:txBody>
      </p:sp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 smtClean="0"/>
              <a:t>	</a:t>
            </a:r>
            <a:r>
              <a:rPr lang="pt-BR" sz="4000" b="1" dirty="0" smtClean="0"/>
              <a:t>Frentes Parlamentares da Educação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/>
          </a:p>
        </p:txBody>
      </p:sp>
      <p:sp>
        <p:nvSpPr>
          <p:cNvPr id="6" name="Retângulo 5"/>
          <p:cNvSpPr/>
          <p:nvPr/>
        </p:nvSpPr>
        <p:spPr>
          <a:xfrm>
            <a:off x="2339752" y="5733256"/>
            <a:ext cx="447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b="1" dirty="0" smtClean="0"/>
              <a:t>54º Fórum Nacional de Reitores da ABRUEM.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A Frente Parlamentar Mista da Educação  do 		 Congresso Nacional, foi instituída em 2011, com o apoio de cerca de 300 parlamentares.</a:t>
            </a:r>
          </a:p>
          <a:p>
            <a:r>
              <a:rPr lang="pt-BR" dirty="0" smtClean="0"/>
              <a:t>Frente Parlamentar Mista em Defesa das universidades públicas, e municipais do Brasil;</a:t>
            </a:r>
          </a:p>
          <a:p>
            <a:r>
              <a:rPr lang="pt-BR" dirty="0" smtClean="0"/>
              <a:t>Frente Parlamentar para regulamentar a educação domiciliar;</a:t>
            </a:r>
          </a:p>
          <a:p>
            <a:r>
              <a:rPr lang="pt-BR" dirty="0" smtClean="0"/>
              <a:t>Frente Parlamentar da Educação Profissional e Ensino à Distância;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2" name="Imagem 11" descr="Y:\Arquivo 2014\FRENTE PARLAMENTAR DA EDUCAÇÃO\LOGO FRENTE PARLAMENTAR DA EDUCAÇÃ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        Ações do colegiado </a:t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 </a:t>
            </a:r>
            <a:r>
              <a:rPr lang="pt-BR" dirty="0"/>
              <a:t>E</a:t>
            </a:r>
            <a:r>
              <a:rPr lang="pt-BR" dirty="0" smtClean="0"/>
              <a:t>laborar </a:t>
            </a:r>
            <a:r>
              <a:rPr lang="pt-BR" dirty="0" smtClean="0"/>
              <a:t>propostas e desenvolver ações para melhorar </a:t>
            </a:r>
            <a:r>
              <a:rPr lang="pt-BR" dirty="0" smtClean="0"/>
              <a:t>a educação</a:t>
            </a:r>
            <a:r>
              <a:rPr lang="pt-BR" dirty="0" smtClean="0"/>
              <a:t> brasileira.</a:t>
            </a:r>
          </a:p>
          <a:p>
            <a:r>
              <a:rPr lang="pt-BR" dirty="0" smtClean="0"/>
              <a:t>Apoio </a:t>
            </a:r>
            <a:r>
              <a:rPr lang="pt-BR" dirty="0" smtClean="0"/>
              <a:t> às universidades  estaduais e municipais</a:t>
            </a:r>
            <a:endParaRPr lang="pt-BR" dirty="0" smtClean="0"/>
          </a:p>
          <a:p>
            <a:r>
              <a:rPr lang="pt-BR" dirty="0" smtClean="0"/>
              <a:t>Participamos das votações do Plano Nacional de Educação</a:t>
            </a:r>
          </a:p>
          <a:p>
            <a:r>
              <a:rPr lang="pt-BR" dirty="0" smtClean="0"/>
              <a:t>Também estivemos presentes nas discussões da reforma do ensino médio.</a:t>
            </a:r>
          </a:p>
          <a:p>
            <a:r>
              <a:rPr lang="pt-BR" dirty="0" smtClean="0"/>
              <a:t>Apoiamos o ensino Integral e ensino técnico profissional. </a:t>
            </a:r>
          </a:p>
          <a:p>
            <a:pPr algn="ctr">
              <a:buNone/>
            </a:pPr>
            <a:endParaRPr lang="pt-BR" sz="1900" b="1" dirty="0" smtClean="0"/>
          </a:p>
          <a:p>
            <a:pPr algn="ctr">
              <a:buNone/>
            </a:pPr>
            <a:r>
              <a:rPr lang="pt-BR" sz="1900" b="1" dirty="0" smtClean="0"/>
              <a:t>54º Fórum Nacional de Reitores da ABRUEM.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476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   </a:t>
            </a:r>
            <a:r>
              <a:rPr lang="pt-BR" b="1" dirty="0" smtClean="0"/>
              <a:t>Educação em Debate – Cerca de      	30 palestrantes, desde 2011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34617" cy="45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339752" y="6165304"/>
            <a:ext cx="447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b="1" dirty="0" smtClean="0"/>
              <a:t>54º Fórum Nacional de Reitores da ABRUEM.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     Educação em Debate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195736" y="6165304"/>
            <a:ext cx="447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b="1" dirty="0" smtClean="0"/>
              <a:t>54º Fórum Nacional de Reitores da ABRUEM.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     Educação em Debate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 descr="Y:\Arquivo 2014\FRENTE PARLAMENTAR DA EDUCAÇÃO\LOGO FRENTE PARLAMENTAR DA EDUCAÇÃ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267744" y="6165304"/>
            <a:ext cx="447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b="1" dirty="0" smtClean="0"/>
              <a:t>54º Fórum Nacional de Reitores da ABRUEM.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/>
              <a:t>	   Coletânea dos </a:t>
            </a:r>
            <a:r>
              <a:rPr lang="pt-BR" sz="4000" b="1" dirty="0" err="1" smtClean="0"/>
              <a:t>DVD’s</a:t>
            </a:r>
            <a:r>
              <a:rPr lang="pt-BR" sz="4000" b="1" dirty="0" smtClean="0"/>
              <a:t> das palestras</a:t>
            </a:r>
            <a:endParaRPr lang="pt-BR" sz="4000" b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08/05/14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5B3-91FB-49B2-BFF7-D641AC07671B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6" name="Imagem 5" descr="Y:\Arquivo 2014\FRENTE PARLAMENTAR DA EDUCAÇÃO\LOGO FRENTE PARLAMENTAR DA EDUCAÇÃ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227</Words>
  <Application>Microsoft Office PowerPoint</Application>
  <PresentationFormat>Apresentação na tela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‘</vt:lpstr>
      <vt:lpstr>     </vt:lpstr>
      <vt:lpstr>Apresentação do PowerPoint</vt:lpstr>
      <vt:lpstr>  Frentes Parlamentares da Educação </vt:lpstr>
      <vt:lpstr>         Ações do colegiado  </vt:lpstr>
      <vt:lpstr>     Educação em Debate – Cerca de       30 palestrantes, desde 2011 </vt:lpstr>
      <vt:lpstr>     Educação em Debate</vt:lpstr>
      <vt:lpstr>     Educação em Debate</vt:lpstr>
      <vt:lpstr>    Coletânea dos DVD’s das palestras</vt:lpstr>
      <vt:lpstr>    Café da Manhã com Ministro da Educação </vt:lpstr>
      <vt:lpstr>Apresentação do PowerPoint</vt:lpstr>
      <vt:lpstr>  Projetos na área de educação  </vt:lpstr>
      <vt:lpstr>       Projetos na área de educação</vt:lpstr>
      <vt:lpstr> Projetos na área de educação</vt:lpstr>
      <vt:lpstr> mais um problema !!!</vt:lpstr>
      <vt:lpstr> Projetos na área de educação</vt:lpstr>
    </vt:vector>
  </TitlesOfParts>
  <Company>Câmara dos Deputados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ead</cp:lastModifiedBy>
  <cp:revision>46</cp:revision>
  <dcterms:created xsi:type="dcterms:W3CDTF">2014-05-06T18:53:52Z</dcterms:created>
  <dcterms:modified xsi:type="dcterms:W3CDTF">2014-05-08T12:56:10Z</dcterms:modified>
</cp:coreProperties>
</file>